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393" r:id="rId3"/>
    <p:sldId id="394" r:id="rId4"/>
    <p:sldId id="395" r:id="rId5"/>
    <p:sldId id="386" r:id="rId6"/>
    <p:sldId id="385" r:id="rId7"/>
    <p:sldId id="391" r:id="rId8"/>
    <p:sldId id="389" r:id="rId9"/>
    <p:sldId id="387" r:id="rId10"/>
    <p:sldId id="390" r:id="rId11"/>
    <p:sldId id="388" r:id="rId12"/>
    <p:sldId id="38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3273"/>
    <a:srgbClr val="EE2F8A"/>
    <a:srgbClr val="717172"/>
    <a:srgbClr val="1690BF"/>
    <a:srgbClr val="6EA3B8"/>
    <a:srgbClr val="FB8713"/>
    <a:srgbClr val="1F2A63"/>
    <a:srgbClr val="4B4F5D"/>
    <a:srgbClr val="3C6BB0"/>
    <a:srgbClr val="EFF3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DF3EBE-50E4-4D8D-BCB3-A8A33214FBFC}" v="21" dt="2024-09-18T02:18:34.2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65" autoAdjust="0"/>
    <p:restoredTop sz="83846" autoAdjust="0"/>
  </p:normalViewPr>
  <p:slideViewPr>
    <p:cSldViewPr snapToGrid="0">
      <p:cViewPr varScale="1">
        <p:scale>
          <a:sx n="136" d="100"/>
          <a:sy n="136" d="100"/>
        </p:scale>
        <p:origin x="1104"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argal Ryan" userId="c98eb69d-b72e-4022-a216-1a3703e175cf" providerId="ADAL" clId="{13DF3EBE-50E4-4D8D-BCB3-A8A33214FBFC}"/>
    <pc:docChg chg="undo custSel addSld delSld modSld sldOrd">
      <pc:chgData name="Feargal Ryan" userId="c98eb69d-b72e-4022-a216-1a3703e175cf" providerId="ADAL" clId="{13DF3EBE-50E4-4D8D-BCB3-A8A33214FBFC}" dt="2024-09-18T02:18:42.796" v="2993" actId="47"/>
      <pc:docMkLst>
        <pc:docMk/>
      </pc:docMkLst>
      <pc:sldChg chg="modSp mod">
        <pc:chgData name="Feargal Ryan" userId="c98eb69d-b72e-4022-a216-1a3703e175cf" providerId="ADAL" clId="{13DF3EBE-50E4-4D8D-BCB3-A8A33214FBFC}" dt="2024-09-18T02:15:47.808" v="2872" actId="20577"/>
        <pc:sldMkLst>
          <pc:docMk/>
          <pc:sldMk cId="1193141316" sldId="256"/>
        </pc:sldMkLst>
        <pc:spChg chg="mod">
          <ac:chgData name="Feargal Ryan" userId="c98eb69d-b72e-4022-a216-1a3703e175cf" providerId="ADAL" clId="{13DF3EBE-50E4-4D8D-BCB3-A8A33214FBFC}" dt="2024-09-18T02:15:47.808" v="2872" actId="20577"/>
          <ac:spMkLst>
            <pc:docMk/>
            <pc:sldMk cId="1193141316" sldId="256"/>
            <ac:spMk id="2" creationId="{0F767A69-4D5F-49C6-B42A-4E9372328F55}"/>
          </ac:spMkLst>
        </pc:spChg>
        <pc:spChg chg="mod">
          <ac:chgData name="Feargal Ryan" userId="c98eb69d-b72e-4022-a216-1a3703e175cf" providerId="ADAL" clId="{13DF3EBE-50E4-4D8D-BCB3-A8A33214FBFC}" dt="2024-09-18T01:50:59.727" v="158" actId="20577"/>
          <ac:spMkLst>
            <pc:docMk/>
            <pc:sldMk cId="1193141316" sldId="256"/>
            <ac:spMk id="3" creationId="{54149E01-2B65-41C2-8292-8F1B2978462D}"/>
          </ac:spMkLst>
        </pc:spChg>
      </pc:sldChg>
      <pc:sldChg chg="delSp add del mod">
        <pc:chgData name="Feargal Ryan" userId="c98eb69d-b72e-4022-a216-1a3703e175cf" providerId="ADAL" clId="{13DF3EBE-50E4-4D8D-BCB3-A8A33214FBFC}" dt="2024-09-18T02:18:42.796" v="2993" actId="47"/>
        <pc:sldMkLst>
          <pc:docMk/>
          <pc:sldMk cId="3179182645" sldId="257"/>
        </pc:sldMkLst>
        <pc:spChg chg="del">
          <ac:chgData name="Feargal Ryan" userId="c98eb69d-b72e-4022-a216-1a3703e175cf" providerId="ADAL" clId="{13DF3EBE-50E4-4D8D-BCB3-A8A33214FBFC}" dt="2024-09-18T02:18:30.323" v="2990" actId="478"/>
          <ac:spMkLst>
            <pc:docMk/>
            <pc:sldMk cId="3179182645" sldId="257"/>
            <ac:spMk id="8" creationId="{A1ADEADC-730A-9F5F-74DB-49153C07AC20}"/>
          </ac:spMkLst>
        </pc:spChg>
      </pc:sldChg>
      <pc:sldChg chg="del">
        <pc:chgData name="Feargal Ryan" userId="c98eb69d-b72e-4022-a216-1a3703e175cf" providerId="ADAL" clId="{13DF3EBE-50E4-4D8D-BCB3-A8A33214FBFC}" dt="2024-09-18T01:50:10.639" v="38" actId="47"/>
        <pc:sldMkLst>
          <pc:docMk/>
          <pc:sldMk cId="529195519" sldId="295"/>
        </pc:sldMkLst>
      </pc:sldChg>
      <pc:sldChg chg="del">
        <pc:chgData name="Feargal Ryan" userId="c98eb69d-b72e-4022-a216-1a3703e175cf" providerId="ADAL" clId="{13DF3EBE-50E4-4D8D-BCB3-A8A33214FBFC}" dt="2024-09-18T01:50:09.051" v="29" actId="47"/>
        <pc:sldMkLst>
          <pc:docMk/>
          <pc:sldMk cId="1348726815" sldId="302"/>
        </pc:sldMkLst>
      </pc:sldChg>
      <pc:sldChg chg="del">
        <pc:chgData name="Feargal Ryan" userId="c98eb69d-b72e-4022-a216-1a3703e175cf" providerId="ADAL" clId="{13DF3EBE-50E4-4D8D-BCB3-A8A33214FBFC}" dt="2024-09-18T01:50:03.217" v="1" actId="47"/>
        <pc:sldMkLst>
          <pc:docMk/>
          <pc:sldMk cId="3210389833" sldId="315"/>
        </pc:sldMkLst>
      </pc:sldChg>
      <pc:sldChg chg="del">
        <pc:chgData name="Feargal Ryan" userId="c98eb69d-b72e-4022-a216-1a3703e175cf" providerId="ADAL" clId="{13DF3EBE-50E4-4D8D-BCB3-A8A33214FBFC}" dt="2024-09-18T01:50:05.134" v="7" actId="47"/>
        <pc:sldMkLst>
          <pc:docMk/>
          <pc:sldMk cId="3364347871" sldId="318"/>
        </pc:sldMkLst>
      </pc:sldChg>
      <pc:sldChg chg="del">
        <pc:chgData name="Feargal Ryan" userId="c98eb69d-b72e-4022-a216-1a3703e175cf" providerId="ADAL" clId="{13DF3EBE-50E4-4D8D-BCB3-A8A33214FBFC}" dt="2024-09-18T01:50:03.001" v="0" actId="47"/>
        <pc:sldMkLst>
          <pc:docMk/>
          <pc:sldMk cId="892225704" sldId="322"/>
        </pc:sldMkLst>
      </pc:sldChg>
      <pc:sldChg chg="del">
        <pc:chgData name="Feargal Ryan" userId="c98eb69d-b72e-4022-a216-1a3703e175cf" providerId="ADAL" clId="{13DF3EBE-50E4-4D8D-BCB3-A8A33214FBFC}" dt="2024-09-18T01:50:05.457" v="9" actId="47"/>
        <pc:sldMkLst>
          <pc:docMk/>
          <pc:sldMk cId="398481844" sldId="324"/>
        </pc:sldMkLst>
      </pc:sldChg>
      <pc:sldChg chg="del">
        <pc:chgData name="Feargal Ryan" userId="c98eb69d-b72e-4022-a216-1a3703e175cf" providerId="ADAL" clId="{13DF3EBE-50E4-4D8D-BCB3-A8A33214FBFC}" dt="2024-09-18T01:50:04.482" v="3" actId="47"/>
        <pc:sldMkLst>
          <pc:docMk/>
          <pc:sldMk cId="3720582991" sldId="325"/>
        </pc:sldMkLst>
      </pc:sldChg>
      <pc:sldChg chg="del">
        <pc:chgData name="Feargal Ryan" userId="c98eb69d-b72e-4022-a216-1a3703e175cf" providerId="ADAL" clId="{13DF3EBE-50E4-4D8D-BCB3-A8A33214FBFC}" dt="2024-09-18T01:50:13.232" v="53" actId="47"/>
        <pc:sldMkLst>
          <pc:docMk/>
          <pc:sldMk cId="469245563" sldId="326"/>
        </pc:sldMkLst>
      </pc:sldChg>
      <pc:sldChg chg="del">
        <pc:chgData name="Feargal Ryan" userId="c98eb69d-b72e-4022-a216-1a3703e175cf" providerId="ADAL" clId="{13DF3EBE-50E4-4D8D-BCB3-A8A33214FBFC}" dt="2024-09-18T01:50:04.982" v="6" actId="47"/>
        <pc:sldMkLst>
          <pc:docMk/>
          <pc:sldMk cId="338672500" sldId="327"/>
        </pc:sldMkLst>
      </pc:sldChg>
      <pc:sldChg chg="del">
        <pc:chgData name="Feargal Ryan" userId="c98eb69d-b72e-4022-a216-1a3703e175cf" providerId="ADAL" clId="{13DF3EBE-50E4-4D8D-BCB3-A8A33214FBFC}" dt="2024-09-18T01:50:05.286" v="8" actId="47"/>
        <pc:sldMkLst>
          <pc:docMk/>
          <pc:sldMk cId="404430834" sldId="329"/>
        </pc:sldMkLst>
      </pc:sldChg>
      <pc:sldChg chg="del">
        <pc:chgData name="Feargal Ryan" userId="c98eb69d-b72e-4022-a216-1a3703e175cf" providerId="ADAL" clId="{13DF3EBE-50E4-4D8D-BCB3-A8A33214FBFC}" dt="2024-09-18T01:50:03.502" v="2" actId="47"/>
        <pc:sldMkLst>
          <pc:docMk/>
          <pc:sldMk cId="410630245" sldId="331"/>
        </pc:sldMkLst>
      </pc:sldChg>
      <pc:sldChg chg="del">
        <pc:chgData name="Feargal Ryan" userId="c98eb69d-b72e-4022-a216-1a3703e175cf" providerId="ADAL" clId="{13DF3EBE-50E4-4D8D-BCB3-A8A33214FBFC}" dt="2024-09-18T01:50:04.656" v="4" actId="47"/>
        <pc:sldMkLst>
          <pc:docMk/>
          <pc:sldMk cId="3851300419" sldId="332"/>
        </pc:sldMkLst>
      </pc:sldChg>
      <pc:sldChg chg="del">
        <pc:chgData name="Feargal Ryan" userId="c98eb69d-b72e-4022-a216-1a3703e175cf" providerId="ADAL" clId="{13DF3EBE-50E4-4D8D-BCB3-A8A33214FBFC}" dt="2024-09-18T01:50:04.817" v="5" actId="47"/>
        <pc:sldMkLst>
          <pc:docMk/>
          <pc:sldMk cId="1065114822" sldId="334"/>
        </pc:sldMkLst>
      </pc:sldChg>
      <pc:sldChg chg="del">
        <pc:chgData name="Feargal Ryan" userId="c98eb69d-b72e-4022-a216-1a3703e175cf" providerId="ADAL" clId="{13DF3EBE-50E4-4D8D-BCB3-A8A33214FBFC}" dt="2024-09-18T01:50:13.567" v="55" actId="47"/>
        <pc:sldMkLst>
          <pc:docMk/>
          <pc:sldMk cId="1017509942" sldId="335"/>
        </pc:sldMkLst>
      </pc:sldChg>
      <pc:sldChg chg="del">
        <pc:chgData name="Feargal Ryan" userId="c98eb69d-b72e-4022-a216-1a3703e175cf" providerId="ADAL" clId="{13DF3EBE-50E4-4D8D-BCB3-A8A33214FBFC}" dt="2024-09-18T01:50:06.923" v="17" actId="47"/>
        <pc:sldMkLst>
          <pc:docMk/>
          <pc:sldMk cId="1524618545" sldId="337"/>
        </pc:sldMkLst>
      </pc:sldChg>
      <pc:sldChg chg="del">
        <pc:chgData name="Feargal Ryan" userId="c98eb69d-b72e-4022-a216-1a3703e175cf" providerId="ADAL" clId="{13DF3EBE-50E4-4D8D-BCB3-A8A33214FBFC}" dt="2024-09-18T01:50:06.729" v="16" actId="47"/>
        <pc:sldMkLst>
          <pc:docMk/>
          <pc:sldMk cId="992695828" sldId="338"/>
        </pc:sldMkLst>
      </pc:sldChg>
      <pc:sldChg chg="del">
        <pc:chgData name="Feargal Ryan" userId="c98eb69d-b72e-4022-a216-1a3703e175cf" providerId="ADAL" clId="{13DF3EBE-50E4-4D8D-BCB3-A8A33214FBFC}" dt="2024-09-18T01:50:07.092" v="18" actId="47"/>
        <pc:sldMkLst>
          <pc:docMk/>
          <pc:sldMk cId="3766210496" sldId="339"/>
        </pc:sldMkLst>
      </pc:sldChg>
      <pc:sldChg chg="del">
        <pc:chgData name="Feargal Ryan" userId="c98eb69d-b72e-4022-a216-1a3703e175cf" providerId="ADAL" clId="{13DF3EBE-50E4-4D8D-BCB3-A8A33214FBFC}" dt="2024-09-18T01:50:07.425" v="20" actId="47"/>
        <pc:sldMkLst>
          <pc:docMk/>
          <pc:sldMk cId="438444128" sldId="340"/>
        </pc:sldMkLst>
      </pc:sldChg>
      <pc:sldChg chg="del">
        <pc:chgData name="Feargal Ryan" userId="c98eb69d-b72e-4022-a216-1a3703e175cf" providerId="ADAL" clId="{13DF3EBE-50E4-4D8D-BCB3-A8A33214FBFC}" dt="2024-09-18T01:50:07.246" v="19" actId="47"/>
        <pc:sldMkLst>
          <pc:docMk/>
          <pc:sldMk cId="840773292" sldId="341"/>
        </pc:sldMkLst>
      </pc:sldChg>
      <pc:sldChg chg="del">
        <pc:chgData name="Feargal Ryan" userId="c98eb69d-b72e-4022-a216-1a3703e175cf" providerId="ADAL" clId="{13DF3EBE-50E4-4D8D-BCB3-A8A33214FBFC}" dt="2024-09-18T01:50:08.534" v="26" actId="47"/>
        <pc:sldMkLst>
          <pc:docMk/>
          <pc:sldMk cId="2181680515" sldId="343"/>
        </pc:sldMkLst>
      </pc:sldChg>
      <pc:sldChg chg="del">
        <pc:chgData name="Feargal Ryan" userId="c98eb69d-b72e-4022-a216-1a3703e175cf" providerId="ADAL" clId="{13DF3EBE-50E4-4D8D-BCB3-A8A33214FBFC}" dt="2024-09-18T01:50:06.121" v="13" actId="47"/>
        <pc:sldMkLst>
          <pc:docMk/>
          <pc:sldMk cId="2789028843" sldId="346"/>
        </pc:sldMkLst>
      </pc:sldChg>
      <pc:sldChg chg="del">
        <pc:chgData name="Feargal Ryan" userId="c98eb69d-b72e-4022-a216-1a3703e175cf" providerId="ADAL" clId="{13DF3EBE-50E4-4D8D-BCB3-A8A33214FBFC}" dt="2024-09-18T01:50:07.779" v="22" actId="47"/>
        <pc:sldMkLst>
          <pc:docMk/>
          <pc:sldMk cId="211041942" sldId="350"/>
        </pc:sldMkLst>
      </pc:sldChg>
      <pc:sldChg chg="del">
        <pc:chgData name="Feargal Ryan" userId="c98eb69d-b72e-4022-a216-1a3703e175cf" providerId="ADAL" clId="{13DF3EBE-50E4-4D8D-BCB3-A8A33214FBFC}" dt="2024-09-18T01:50:07.578" v="21" actId="47"/>
        <pc:sldMkLst>
          <pc:docMk/>
          <pc:sldMk cId="2306008546" sldId="351"/>
        </pc:sldMkLst>
      </pc:sldChg>
      <pc:sldChg chg="del">
        <pc:chgData name="Feargal Ryan" userId="c98eb69d-b72e-4022-a216-1a3703e175cf" providerId="ADAL" clId="{13DF3EBE-50E4-4D8D-BCB3-A8A33214FBFC}" dt="2024-09-18T01:50:07.964" v="23" actId="47"/>
        <pc:sldMkLst>
          <pc:docMk/>
          <pc:sldMk cId="398100035" sldId="352"/>
        </pc:sldMkLst>
      </pc:sldChg>
      <pc:sldChg chg="del">
        <pc:chgData name="Feargal Ryan" userId="c98eb69d-b72e-4022-a216-1a3703e175cf" providerId="ADAL" clId="{13DF3EBE-50E4-4D8D-BCB3-A8A33214FBFC}" dt="2024-09-18T01:50:10.100" v="35" actId="47"/>
        <pc:sldMkLst>
          <pc:docMk/>
          <pc:sldMk cId="1423002810" sldId="354"/>
        </pc:sldMkLst>
      </pc:sldChg>
      <pc:sldChg chg="del">
        <pc:chgData name="Feargal Ryan" userId="c98eb69d-b72e-4022-a216-1a3703e175cf" providerId="ADAL" clId="{13DF3EBE-50E4-4D8D-BCB3-A8A33214FBFC}" dt="2024-09-18T01:50:08.164" v="24" actId="47"/>
        <pc:sldMkLst>
          <pc:docMk/>
          <pc:sldMk cId="1116407647" sldId="356"/>
        </pc:sldMkLst>
      </pc:sldChg>
      <pc:sldChg chg="del">
        <pc:chgData name="Feargal Ryan" userId="c98eb69d-b72e-4022-a216-1a3703e175cf" providerId="ADAL" clId="{13DF3EBE-50E4-4D8D-BCB3-A8A33214FBFC}" dt="2024-09-18T01:50:08.334" v="25" actId="47"/>
        <pc:sldMkLst>
          <pc:docMk/>
          <pc:sldMk cId="1514629854" sldId="357"/>
        </pc:sldMkLst>
      </pc:sldChg>
      <pc:sldChg chg="del">
        <pc:chgData name="Feargal Ryan" userId="c98eb69d-b72e-4022-a216-1a3703e175cf" providerId="ADAL" clId="{13DF3EBE-50E4-4D8D-BCB3-A8A33214FBFC}" dt="2024-09-18T01:50:09.753" v="33" actId="47"/>
        <pc:sldMkLst>
          <pc:docMk/>
          <pc:sldMk cId="3363864928" sldId="358"/>
        </pc:sldMkLst>
      </pc:sldChg>
      <pc:sldChg chg="del">
        <pc:chgData name="Feargal Ryan" userId="c98eb69d-b72e-4022-a216-1a3703e175cf" providerId="ADAL" clId="{13DF3EBE-50E4-4D8D-BCB3-A8A33214FBFC}" dt="2024-09-18T01:50:06.328" v="14" actId="47"/>
        <pc:sldMkLst>
          <pc:docMk/>
          <pc:sldMk cId="1865853529" sldId="361"/>
        </pc:sldMkLst>
      </pc:sldChg>
      <pc:sldChg chg="del">
        <pc:chgData name="Feargal Ryan" userId="c98eb69d-b72e-4022-a216-1a3703e175cf" providerId="ADAL" clId="{13DF3EBE-50E4-4D8D-BCB3-A8A33214FBFC}" dt="2024-09-18T01:50:12.869" v="51" actId="47"/>
        <pc:sldMkLst>
          <pc:docMk/>
          <pc:sldMk cId="3927733550" sldId="363"/>
        </pc:sldMkLst>
      </pc:sldChg>
      <pc:sldChg chg="del">
        <pc:chgData name="Feargal Ryan" userId="c98eb69d-b72e-4022-a216-1a3703e175cf" providerId="ADAL" clId="{13DF3EBE-50E4-4D8D-BCB3-A8A33214FBFC}" dt="2024-09-18T01:50:10.439" v="37" actId="47"/>
        <pc:sldMkLst>
          <pc:docMk/>
          <pc:sldMk cId="997286708" sldId="364"/>
        </pc:sldMkLst>
      </pc:sldChg>
      <pc:sldChg chg="del">
        <pc:chgData name="Feargal Ryan" userId="c98eb69d-b72e-4022-a216-1a3703e175cf" providerId="ADAL" clId="{13DF3EBE-50E4-4D8D-BCB3-A8A33214FBFC}" dt="2024-09-18T01:50:10.987" v="40" actId="47"/>
        <pc:sldMkLst>
          <pc:docMk/>
          <pc:sldMk cId="3142491162" sldId="365"/>
        </pc:sldMkLst>
      </pc:sldChg>
      <pc:sldChg chg="del">
        <pc:chgData name="Feargal Ryan" userId="c98eb69d-b72e-4022-a216-1a3703e175cf" providerId="ADAL" clId="{13DF3EBE-50E4-4D8D-BCB3-A8A33214FBFC}" dt="2024-09-18T01:50:11.341" v="42" actId="47"/>
        <pc:sldMkLst>
          <pc:docMk/>
          <pc:sldMk cId="3834116249" sldId="366"/>
        </pc:sldMkLst>
      </pc:sldChg>
      <pc:sldChg chg="del">
        <pc:chgData name="Feargal Ryan" userId="c98eb69d-b72e-4022-a216-1a3703e175cf" providerId="ADAL" clId="{13DF3EBE-50E4-4D8D-BCB3-A8A33214FBFC}" dt="2024-09-18T01:50:11.990" v="46" actId="47"/>
        <pc:sldMkLst>
          <pc:docMk/>
          <pc:sldMk cId="3170586718" sldId="369"/>
        </pc:sldMkLst>
      </pc:sldChg>
      <pc:sldChg chg="del">
        <pc:chgData name="Feargal Ryan" userId="c98eb69d-b72e-4022-a216-1a3703e175cf" providerId="ADAL" clId="{13DF3EBE-50E4-4D8D-BCB3-A8A33214FBFC}" dt="2024-09-18T01:50:09.236" v="30" actId="47"/>
        <pc:sldMkLst>
          <pc:docMk/>
          <pc:sldMk cId="2288062172" sldId="370"/>
        </pc:sldMkLst>
      </pc:sldChg>
      <pc:sldChg chg="del">
        <pc:chgData name="Feargal Ryan" userId="c98eb69d-b72e-4022-a216-1a3703e175cf" providerId="ADAL" clId="{13DF3EBE-50E4-4D8D-BCB3-A8A33214FBFC}" dt="2024-09-18T01:50:11.172" v="41" actId="47"/>
        <pc:sldMkLst>
          <pc:docMk/>
          <pc:sldMk cId="1204212906" sldId="372"/>
        </pc:sldMkLst>
      </pc:sldChg>
      <pc:sldChg chg="del">
        <pc:chgData name="Feargal Ryan" userId="c98eb69d-b72e-4022-a216-1a3703e175cf" providerId="ADAL" clId="{13DF3EBE-50E4-4D8D-BCB3-A8A33214FBFC}" dt="2024-09-18T01:50:12.347" v="48" actId="47"/>
        <pc:sldMkLst>
          <pc:docMk/>
          <pc:sldMk cId="2347190192" sldId="375"/>
        </pc:sldMkLst>
      </pc:sldChg>
      <pc:sldChg chg="del">
        <pc:chgData name="Feargal Ryan" userId="c98eb69d-b72e-4022-a216-1a3703e175cf" providerId="ADAL" clId="{13DF3EBE-50E4-4D8D-BCB3-A8A33214FBFC}" dt="2024-09-18T01:50:12.679" v="50" actId="47"/>
        <pc:sldMkLst>
          <pc:docMk/>
          <pc:sldMk cId="2861676702" sldId="376"/>
        </pc:sldMkLst>
      </pc:sldChg>
      <pc:sldChg chg="del">
        <pc:chgData name="Feargal Ryan" userId="c98eb69d-b72e-4022-a216-1a3703e175cf" providerId="ADAL" clId="{13DF3EBE-50E4-4D8D-BCB3-A8A33214FBFC}" dt="2024-09-18T01:50:13.386" v="54" actId="47"/>
        <pc:sldMkLst>
          <pc:docMk/>
          <pc:sldMk cId="1813783706" sldId="377"/>
        </pc:sldMkLst>
      </pc:sldChg>
      <pc:sldChg chg="del">
        <pc:chgData name="Feargal Ryan" userId="c98eb69d-b72e-4022-a216-1a3703e175cf" providerId="ADAL" clId="{13DF3EBE-50E4-4D8D-BCB3-A8A33214FBFC}" dt="2024-09-18T01:50:13.060" v="52" actId="47"/>
        <pc:sldMkLst>
          <pc:docMk/>
          <pc:sldMk cId="1680895992" sldId="379"/>
        </pc:sldMkLst>
      </pc:sldChg>
      <pc:sldChg chg="addSp delSp modSp add del mod ord">
        <pc:chgData name="Feargal Ryan" userId="c98eb69d-b72e-4022-a216-1a3703e175cf" providerId="ADAL" clId="{13DF3EBE-50E4-4D8D-BCB3-A8A33214FBFC}" dt="2024-09-18T02:17:27.433" v="2919" actId="2696"/>
        <pc:sldMkLst>
          <pc:docMk/>
          <pc:sldMk cId="1425079920" sldId="384"/>
        </pc:sldMkLst>
        <pc:spChg chg="mod">
          <ac:chgData name="Feargal Ryan" userId="c98eb69d-b72e-4022-a216-1a3703e175cf" providerId="ADAL" clId="{13DF3EBE-50E4-4D8D-BCB3-A8A33214FBFC}" dt="2024-09-18T01:52:38.539" v="252" actId="20577"/>
          <ac:spMkLst>
            <pc:docMk/>
            <pc:sldMk cId="1425079920" sldId="384"/>
            <ac:spMk id="3" creationId="{C7ABD541-E558-26D5-9700-EFE3E13368E2}"/>
          </ac:spMkLst>
        </pc:spChg>
        <pc:spChg chg="add del mod">
          <ac:chgData name="Feargal Ryan" userId="c98eb69d-b72e-4022-a216-1a3703e175cf" providerId="ADAL" clId="{13DF3EBE-50E4-4D8D-BCB3-A8A33214FBFC}" dt="2024-09-18T01:51:50.936" v="168" actId="22"/>
          <ac:spMkLst>
            <pc:docMk/>
            <pc:sldMk cId="1425079920" sldId="384"/>
            <ac:spMk id="13" creationId="{6AF7ED7D-CB03-A488-2A67-2F98D851A8CF}"/>
          </ac:spMkLst>
        </pc:spChg>
        <pc:picChg chg="del">
          <ac:chgData name="Feargal Ryan" userId="c98eb69d-b72e-4022-a216-1a3703e175cf" providerId="ADAL" clId="{13DF3EBE-50E4-4D8D-BCB3-A8A33214FBFC}" dt="2024-09-18T01:51:06.515" v="167" actId="478"/>
          <ac:picMkLst>
            <pc:docMk/>
            <pc:sldMk cId="1425079920" sldId="384"/>
            <ac:picMk id="4" creationId="{67CF3D71-0BF5-9A65-320F-A560AECFC26B}"/>
          </ac:picMkLst>
        </pc:picChg>
        <pc:picChg chg="del">
          <ac:chgData name="Feargal Ryan" userId="c98eb69d-b72e-4022-a216-1a3703e175cf" providerId="ADAL" clId="{13DF3EBE-50E4-4D8D-BCB3-A8A33214FBFC}" dt="2024-09-18T01:51:05.876" v="166" actId="478"/>
          <ac:picMkLst>
            <pc:docMk/>
            <pc:sldMk cId="1425079920" sldId="384"/>
            <ac:picMk id="5" creationId="{C2346624-7013-E5CD-2543-731E1EB2C0FA}"/>
          </ac:picMkLst>
        </pc:picChg>
        <pc:picChg chg="del">
          <ac:chgData name="Feargal Ryan" userId="c98eb69d-b72e-4022-a216-1a3703e175cf" providerId="ADAL" clId="{13DF3EBE-50E4-4D8D-BCB3-A8A33214FBFC}" dt="2024-09-18T01:51:03.597" v="159" actId="478"/>
          <ac:picMkLst>
            <pc:docMk/>
            <pc:sldMk cId="1425079920" sldId="384"/>
            <ac:picMk id="6" creationId="{75CCDC77-2610-6B43-D00B-E93AB4AE9B26}"/>
          </ac:picMkLst>
        </pc:picChg>
        <pc:picChg chg="del">
          <ac:chgData name="Feargal Ryan" userId="c98eb69d-b72e-4022-a216-1a3703e175cf" providerId="ADAL" clId="{13DF3EBE-50E4-4D8D-BCB3-A8A33214FBFC}" dt="2024-09-18T01:51:05.519" v="165" actId="478"/>
          <ac:picMkLst>
            <pc:docMk/>
            <pc:sldMk cId="1425079920" sldId="384"/>
            <ac:picMk id="7" creationId="{E46ACB76-166F-84E1-6E77-2EAA2586F7DF}"/>
          </ac:picMkLst>
        </pc:picChg>
        <pc:picChg chg="del">
          <ac:chgData name="Feargal Ryan" userId="c98eb69d-b72e-4022-a216-1a3703e175cf" providerId="ADAL" clId="{13DF3EBE-50E4-4D8D-BCB3-A8A33214FBFC}" dt="2024-09-18T01:51:04.033" v="160" actId="478"/>
          <ac:picMkLst>
            <pc:docMk/>
            <pc:sldMk cId="1425079920" sldId="384"/>
            <ac:picMk id="8" creationId="{3AC4ACBE-9790-0AF4-FDE7-8681CEA119CC}"/>
          </ac:picMkLst>
        </pc:picChg>
        <pc:picChg chg="del">
          <ac:chgData name="Feargal Ryan" userId="c98eb69d-b72e-4022-a216-1a3703e175cf" providerId="ADAL" clId="{13DF3EBE-50E4-4D8D-BCB3-A8A33214FBFC}" dt="2024-09-18T01:51:05.195" v="164" actId="478"/>
          <ac:picMkLst>
            <pc:docMk/>
            <pc:sldMk cId="1425079920" sldId="384"/>
            <ac:picMk id="9" creationId="{FD4AF5B7-9F17-FA6F-207D-0A47C03AA9CC}"/>
          </ac:picMkLst>
        </pc:picChg>
        <pc:picChg chg="del mod">
          <ac:chgData name="Feargal Ryan" userId="c98eb69d-b72e-4022-a216-1a3703e175cf" providerId="ADAL" clId="{13DF3EBE-50E4-4D8D-BCB3-A8A33214FBFC}" dt="2024-09-18T01:51:04.825" v="163" actId="478"/>
          <ac:picMkLst>
            <pc:docMk/>
            <pc:sldMk cId="1425079920" sldId="384"/>
            <ac:picMk id="10" creationId="{CADC57E0-7FCF-6792-A86D-69236B02599C}"/>
          </ac:picMkLst>
        </pc:picChg>
        <pc:picChg chg="del">
          <ac:chgData name="Feargal Ryan" userId="c98eb69d-b72e-4022-a216-1a3703e175cf" providerId="ADAL" clId="{13DF3EBE-50E4-4D8D-BCB3-A8A33214FBFC}" dt="2024-09-18T01:51:04.409" v="161" actId="478"/>
          <ac:picMkLst>
            <pc:docMk/>
            <pc:sldMk cId="1425079920" sldId="384"/>
            <ac:picMk id="11" creationId="{490063E5-13D7-15EC-3E8B-B3835B16787B}"/>
          </ac:picMkLst>
        </pc:picChg>
        <pc:picChg chg="add mod ord">
          <ac:chgData name="Feargal Ryan" userId="c98eb69d-b72e-4022-a216-1a3703e175cf" providerId="ADAL" clId="{13DF3EBE-50E4-4D8D-BCB3-A8A33214FBFC}" dt="2024-09-18T01:51:56.835" v="171" actId="1076"/>
          <ac:picMkLst>
            <pc:docMk/>
            <pc:sldMk cId="1425079920" sldId="384"/>
            <ac:picMk id="15" creationId="{50F20CBB-57D8-1D48-168A-EABE1E0B3AFA}"/>
          </ac:picMkLst>
        </pc:picChg>
        <pc:picChg chg="add mod">
          <ac:chgData name="Feargal Ryan" userId="c98eb69d-b72e-4022-a216-1a3703e175cf" providerId="ADAL" clId="{13DF3EBE-50E4-4D8D-BCB3-A8A33214FBFC}" dt="2024-09-18T01:52:29.156" v="177" actId="1076"/>
          <ac:picMkLst>
            <pc:docMk/>
            <pc:sldMk cId="1425079920" sldId="384"/>
            <ac:picMk id="17" creationId="{CD6B9ED6-E842-E84C-00E4-64042A371609}"/>
          </ac:picMkLst>
        </pc:picChg>
      </pc:sldChg>
      <pc:sldChg chg="add">
        <pc:chgData name="Feargal Ryan" userId="c98eb69d-b72e-4022-a216-1a3703e175cf" providerId="ADAL" clId="{13DF3EBE-50E4-4D8D-BCB3-A8A33214FBFC}" dt="2024-09-18T02:17:30.181" v="2920"/>
        <pc:sldMkLst>
          <pc:docMk/>
          <pc:sldMk cId="3436865402" sldId="384"/>
        </pc:sldMkLst>
      </pc:sldChg>
      <pc:sldChg chg="addSp delSp add del mod">
        <pc:chgData name="Feargal Ryan" userId="c98eb69d-b72e-4022-a216-1a3703e175cf" providerId="ADAL" clId="{13DF3EBE-50E4-4D8D-BCB3-A8A33214FBFC}" dt="2024-09-18T01:50:42.740" v="116" actId="47"/>
        <pc:sldMkLst>
          <pc:docMk/>
          <pc:sldMk cId="227026648" sldId="385"/>
        </pc:sldMkLst>
        <pc:spChg chg="add del">
          <ac:chgData name="Feargal Ryan" userId="c98eb69d-b72e-4022-a216-1a3703e175cf" providerId="ADAL" clId="{13DF3EBE-50E4-4D8D-BCB3-A8A33214FBFC}" dt="2024-09-18T01:50:33.314" v="107" actId="478"/>
          <ac:spMkLst>
            <pc:docMk/>
            <pc:sldMk cId="227026648" sldId="385"/>
            <ac:spMk id="6" creationId="{9E80BB22-7934-2356-6094-57A700BDF135}"/>
          </ac:spMkLst>
        </pc:spChg>
        <pc:picChg chg="add del">
          <ac:chgData name="Feargal Ryan" userId="c98eb69d-b72e-4022-a216-1a3703e175cf" providerId="ADAL" clId="{13DF3EBE-50E4-4D8D-BCB3-A8A33214FBFC}" dt="2024-09-18T01:50:32.569" v="106" actId="478"/>
          <ac:picMkLst>
            <pc:docMk/>
            <pc:sldMk cId="227026648" sldId="385"/>
            <ac:picMk id="5" creationId="{451D8E6A-0F89-B32D-AC80-8BD2F09DA290}"/>
          </ac:picMkLst>
        </pc:picChg>
        <pc:picChg chg="add del">
          <ac:chgData name="Feargal Ryan" userId="c98eb69d-b72e-4022-a216-1a3703e175cf" providerId="ADAL" clId="{13DF3EBE-50E4-4D8D-BCB3-A8A33214FBFC}" dt="2024-09-18T01:50:33.583" v="108" actId="478"/>
          <ac:picMkLst>
            <pc:docMk/>
            <pc:sldMk cId="227026648" sldId="385"/>
            <ac:picMk id="11" creationId="{A8835752-B238-9EA2-2A08-42FDC8625084}"/>
          </ac:picMkLst>
        </pc:picChg>
      </pc:sldChg>
      <pc:sldChg chg="modSp new mod">
        <pc:chgData name="Feargal Ryan" userId="c98eb69d-b72e-4022-a216-1a3703e175cf" providerId="ADAL" clId="{13DF3EBE-50E4-4D8D-BCB3-A8A33214FBFC}" dt="2024-09-18T02:14:59.231" v="2866" actId="255"/>
        <pc:sldMkLst>
          <pc:docMk/>
          <pc:sldMk cId="3636914650" sldId="385"/>
        </pc:sldMkLst>
        <pc:spChg chg="mod">
          <ac:chgData name="Feargal Ryan" userId="c98eb69d-b72e-4022-a216-1a3703e175cf" providerId="ADAL" clId="{13DF3EBE-50E4-4D8D-BCB3-A8A33214FBFC}" dt="2024-09-18T01:52:46.103" v="285" actId="20577"/>
          <ac:spMkLst>
            <pc:docMk/>
            <pc:sldMk cId="3636914650" sldId="385"/>
            <ac:spMk id="2" creationId="{92ED63AA-2ECB-679F-425D-67FEA2D61722}"/>
          </ac:spMkLst>
        </pc:spChg>
        <pc:spChg chg="mod">
          <ac:chgData name="Feargal Ryan" userId="c98eb69d-b72e-4022-a216-1a3703e175cf" providerId="ADAL" clId="{13DF3EBE-50E4-4D8D-BCB3-A8A33214FBFC}" dt="2024-09-18T02:14:59.231" v="2866" actId="255"/>
          <ac:spMkLst>
            <pc:docMk/>
            <pc:sldMk cId="3636914650" sldId="385"/>
            <ac:spMk id="3" creationId="{9B1E696C-33AA-49F5-37ED-B9F921B518D1}"/>
          </ac:spMkLst>
        </pc:spChg>
      </pc:sldChg>
      <pc:sldChg chg="add del">
        <pc:chgData name="Feargal Ryan" userId="c98eb69d-b72e-4022-a216-1a3703e175cf" providerId="ADAL" clId="{13DF3EBE-50E4-4D8D-BCB3-A8A33214FBFC}" dt="2024-09-18T01:50:46.971" v="117" actId="47"/>
        <pc:sldMkLst>
          <pc:docMk/>
          <pc:sldMk cId="426229759" sldId="386"/>
        </pc:sldMkLst>
      </pc:sldChg>
      <pc:sldChg chg="addSp modSp new mod">
        <pc:chgData name="Feargal Ryan" userId="c98eb69d-b72e-4022-a216-1a3703e175cf" providerId="ADAL" clId="{13DF3EBE-50E4-4D8D-BCB3-A8A33214FBFC}" dt="2024-09-18T02:09:46.537" v="2203" actId="27636"/>
        <pc:sldMkLst>
          <pc:docMk/>
          <pc:sldMk cId="1856976132" sldId="386"/>
        </pc:sldMkLst>
        <pc:spChg chg="mod">
          <ac:chgData name="Feargal Ryan" userId="c98eb69d-b72e-4022-a216-1a3703e175cf" providerId="ADAL" clId="{13DF3EBE-50E4-4D8D-BCB3-A8A33214FBFC}" dt="2024-09-18T01:53:20.241" v="452" actId="20577"/>
          <ac:spMkLst>
            <pc:docMk/>
            <pc:sldMk cId="1856976132" sldId="386"/>
            <ac:spMk id="2" creationId="{A2E220D0-8D26-F35F-4D5F-63ECDD58FAA7}"/>
          </ac:spMkLst>
        </pc:spChg>
        <pc:spChg chg="mod">
          <ac:chgData name="Feargal Ryan" userId="c98eb69d-b72e-4022-a216-1a3703e175cf" providerId="ADAL" clId="{13DF3EBE-50E4-4D8D-BCB3-A8A33214FBFC}" dt="2024-09-18T02:09:46.537" v="2203" actId="27636"/>
          <ac:spMkLst>
            <pc:docMk/>
            <pc:sldMk cId="1856976132" sldId="386"/>
            <ac:spMk id="3" creationId="{9AF4AD90-AA6C-C0CA-F567-B652A850BF2A}"/>
          </ac:spMkLst>
        </pc:spChg>
        <pc:picChg chg="add mod">
          <ac:chgData name="Feargal Ryan" userId="c98eb69d-b72e-4022-a216-1a3703e175cf" providerId="ADAL" clId="{13DF3EBE-50E4-4D8D-BCB3-A8A33214FBFC}" dt="2024-09-18T01:55:19.971" v="597" actId="1076"/>
          <ac:picMkLst>
            <pc:docMk/>
            <pc:sldMk cId="1856976132" sldId="386"/>
            <ac:picMk id="5" creationId="{4772EC95-17F5-0444-577D-0639F27E76A6}"/>
          </ac:picMkLst>
        </pc:picChg>
      </pc:sldChg>
      <pc:sldChg chg="addSp delSp modSp new mod">
        <pc:chgData name="Feargal Ryan" userId="c98eb69d-b72e-4022-a216-1a3703e175cf" providerId="ADAL" clId="{13DF3EBE-50E4-4D8D-BCB3-A8A33214FBFC}" dt="2024-09-18T02:14:45.207" v="2865" actId="1076"/>
        <pc:sldMkLst>
          <pc:docMk/>
          <pc:sldMk cId="873350648" sldId="387"/>
        </pc:sldMkLst>
        <pc:spChg chg="mod">
          <ac:chgData name="Feargal Ryan" userId="c98eb69d-b72e-4022-a216-1a3703e175cf" providerId="ADAL" clId="{13DF3EBE-50E4-4D8D-BCB3-A8A33214FBFC}" dt="2024-09-18T02:04:28.093" v="1706" actId="20577"/>
          <ac:spMkLst>
            <pc:docMk/>
            <pc:sldMk cId="873350648" sldId="387"/>
            <ac:spMk id="2" creationId="{325D07EE-C537-731F-19F7-C971F5515086}"/>
          </ac:spMkLst>
        </pc:spChg>
        <pc:spChg chg="del">
          <ac:chgData name="Feargal Ryan" userId="c98eb69d-b72e-4022-a216-1a3703e175cf" providerId="ADAL" clId="{13DF3EBE-50E4-4D8D-BCB3-A8A33214FBFC}" dt="2024-09-18T02:04:19.309" v="1664" actId="22"/>
          <ac:spMkLst>
            <pc:docMk/>
            <pc:sldMk cId="873350648" sldId="387"/>
            <ac:spMk id="3" creationId="{403C60E2-5D59-15F2-AC3C-B352E2FA31AE}"/>
          </ac:spMkLst>
        </pc:spChg>
        <pc:spChg chg="add mod">
          <ac:chgData name="Feargal Ryan" userId="c98eb69d-b72e-4022-a216-1a3703e175cf" providerId="ADAL" clId="{13DF3EBE-50E4-4D8D-BCB3-A8A33214FBFC}" dt="2024-09-18T02:14:27.999" v="2864" actId="20577"/>
          <ac:spMkLst>
            <pc:docMk/>
            <pc:sldMk cId="873350648" sldId="387"/>
            <ac:spMk id="6" creationId="{2E6E4F34-C824-9DFD-A8D7-E2082D78BC44}"/>
          </ac:spMkLst>
        </pc:spChg>
        <pc:picChg chg="add mod ord">
          <ac:chgData name="Feargal Ryan" userId="c98eb69d-b72e-4022-a216-1a3703e175cf" providerId="ADAL" clId="{13DF3EBE-50E4-4D8D-BCB3-A8A33214FBFC}" dt="2024-09-18T02:14:45.207" v="2865" actId="1076"/>
          <ac:picMkLst>
            <pc:docMk/>
            <pc:sldMk cId="873350648" sldId="387"/>
            <ac:picMk id="5" creationId="{03BCAB06-502C-7855-0BC3-F470B4CE7ACF}"/>
          </ac:picMkLst>
        </pc:picChg>
      </pc:sldChg>
      <pc:sldChg chg="del">
        <pc:chgData name="Feargal Ryan" userId="c98eb69d-b72e-4022-a216-1a3703e175cf" providerId="ADAL" clId="{13DF3EBE-50E4-4D8D-BCB3-A8A33214FBFC}" dt="2024-09-18T01:50:12.166" v="47" actId="47"/>
        <pc:sldMkLst>
          <pc:docMk/>
          <pc:sldMk cId="3987732215" sldId="387"/>
        </pc:sldMkLst>
      </pc:sldChg>
      <pc:sldChg chg="addSp delSp modSp new mod ord">
        <pc:chgData name="Feargal Ryan" userId="c98eb69d-b72e-4022-a216-1a3703e175cf" providerId="ADAL" clId="{13DF3EBE-50E4-4D8D-BCB3-A8A33214FBFC}" dt="2024-09-18T02:11:02.482" v="2300"/>
        <pc:sldMkLst>
          <pc:docMk/>
          <pc:sldMk cId="3388472140" sldId="388"/>
        </pc:sldMkLst>
        <pc:spChg chg="mod">
          <ac:chgData name="Feargal Ryan" userId="c98eb69d-b72e-4022-a216-1a3703e175cf" providerId="ADAL" clId="{13DF3EBE-50E4-4D8D-BCB3-A8A33214FBFC}" dt="2024-09-18T02:05:08.147" v="1767" actId="20577"/>
          <ac:spMkLst>
            <pc:docMk/>
            <pc:sldMk cId="3388472140" sldId="388"/>
            <ac:spMk id="2" creationId="{1EFCA1D8-29BD-0E82-2CCA-8114A3BFB793}"/>
          </ac:spMkLst>
        </pc:spChg>
        <pc:spChg chg="del">
          <ac:chgData name="Feargal Ryan" userId="c98eb69d-b72e-4022-a216-1a3703e175cf" providerId="ADAL" clId="{13DF3EBE-50E4-4D8D-BCB3-A8A33214FBFC}" dt="2024-09-18T02:04:53.701" v="1708" actId="22"/>
          <ac:spMkLst>
            <pc:docMk/>
            <pc:sldMk cId="3388472140" sldId="388"/>
            <ac:spMk id="3" creationId="{F511F0D5-A918-A89B-926A-B39E33C96C68}"/>
          </ac:spMkLst>
        </pc:spChg>
        <pc:picChg chg="add mod ord">
          <ac:chgData name="Feargal Ryan" userId="c98eb69d-b72e-4022-a216-1a3703e175cf" providerId="ADAL" clId="{13DF3EBE-50E4-4D8D-BCB3-A8A33214FBFC}" dt="2024-09-18T02:04:55.805" v="1710" actId="14100"/>
          <ac:picMkLst>
            <pc:docMk/>
            <pc:sldMk cId="3388472140" sldId="388"/>
            <ac:picMk id="5" creationId="{74E8BB1D-04D5-6FA0-1BBE-DBA1AB1FDE68}"/>
          </ac:picMkLst>
        </pc:picChg>
      </pc:sldChg>
      <pc:sldChg chg="addSp delSp modSp new mod">
        <pc:chgData name="Feargal Ryan" userId="c98eb69d-b72e-4022-a216-1a3703e175cf" providerId="ADAL" clId="{13DF3EBE-50E4-4D8D-BCB3-A8A33214FBFC}" dt="2024-09-18T02:06:35.686" v="1817" actId="20577"/>
        <pc:sldMkLst>
          <pc:docMk/>
          <pc:sldMk cId="916688267" sldId="389"/>
        </pc:sldMkLst>
        <pc:spChg chg="mod">
          <ac:chgData name="Feargal Ryan" userId="c98eb69d-b72e-4022-a216-1a3703e175cf" providerId="ADAL" clId="{13DF3EBE-50E4-4D8D-BCB3-A8A33214FBFC}" dt="2024-09-18T02:06:35.686" v="1817" actId="20577"/>
          <ac:spMkLst>
            <pc:docMk/>
            <pc:sldMk cId="916688267" sldId="389"/>
            <ac:spMk id="2" creationId="{F5963E6F-EB2F-8FD2-199F-1175CB714E6B}"/>
          </ac:spMkLst>
        </pc:spChg>
        <pc:spChg chg="del">
          <ac:chgData name="Feargal Ryan" userId="c98eb69d-b72e-4022-a216-1a3703e175cf" providerId="ADAL" clId="{13DF3EBE-50E4-4D8D-BCB3-A8A33214FBFC}" dt="2024-09-18T02:05:59.476" v="1769" actId="22"/>
          <ac:spMkLst>
            <pc:docMk/>
            <pc:sldMk cId="916688267" sldId="389"/>
            <ac:spMk id="3" creationId="{F3D4EDCA-D7F3-3EDF-99B9-56083612DA81}"/>
          </ac:spMkLst>
        </pc:spChg>
        <pc:picChg chg="add mod ord">
          <ac:chgData name="Feargal Ryan" userId="c98eb69d-b72e-4022-a216-1a3703e175cf" providerId="ADAL" clId="{13DF3EBE-50E4-4D8D-BCB3-A8A33214FBFC}" dt="2024-09-18T02:06:03.889" v="1773" actId="1076"/>
          <ac:picMkLst>
            <pc:docMk/>
            <pc:sldMk cId="916688267" sldId="389"/>
            <ac:picMk id="5" creationId="{782D801E-A1C7-2BC8-8409-645A387EC506}"/>
          </ac:picMkLst>
        </pc:picChg>
        <pc:picChg chg="add mod">
          <ac:chgData name="Feargal Ryan" userId="c98eb69d-b72e-4022-a216-1a3703e175cf" providerId="ADAL" clId="{13DF3EBE-50E4-4D8D-BCB3-A8A33214FBFC}" dt="2024-09-18T02:06:29.735" v="1776" actId="1076"/>
          <ac:picMkLst>
            <pc:docMk/>
            <pc:sldMk cId="916688267" sldId="389"/>
            <ac:picMk id="7" creationId="{386DA1E4-3790-8B44-B9BD-3B0DF8F625CA}"/>
          </ac:picMkLst>
        </pc:picChg>
      </pc:sldChg>
      <pc:sldChg chg="addSp delSp modSp new mod">
        <pc:chgData name="Feargal Ryan" userId="c98eb69d-b72e-4022-a216-1a3703e175cf" providerId="ADAL" clId="{13DF3EBE-50E4-4D8D-BCB3-A8A33214FBFC}" dt="2024-09-18T02:10:57.507" v="2298" actId="14100"/>
        <pc:sldMkLst>
          <pc:docMk/>
          <pc:sldMk cId="474794470" sldId="390"/>
        </pc:sldMkLst>
        <pc:spChg chg="mod">
          <ac:chgData name="Feargal Ryan" userId="c98eb69d-b72e-4022-a216-1a3703e175cf" providerId="ADAL" clId="{13DF3EBE-50E4-4D8D-BCB3-A8A33214FBFC}" dt="2024-09-18T02:10:38.477" v="2230" actId="20577"/>
          <ac:spMkLst>
            <pc:docMk/>
            <pc:sldMk cId="474794470" sldId="390"/>
            <ac:spMk id="2" creationId="{C7D891B6-C5DB-E2A0-9D36-A2ADA54899C0}"/>
          </ac:spMkLst>
        </pc:spChg>
        <pc:spChg chg="del">
          <ac:chgData name="Feargal Ryan" userId="c98eb69d-b72e-4022-a216-1a3703e175cf" providerId="ADAL" clId="{13DF3EBE-50E4-4D8D-BCB3-A8A33214FBFC}" dt="2024-09-18T02:10:34.625" v="2205" actId="22"/>
          <ac:spMkLst>
            <pc:docMk/>
            <pc:sldMk cId="474794470" sldId="390"/>
            <ac:spMk id="3" creationId="{C89AE419-AB77-A0C5-322D-A7B721940FF9}"/>
          </ac:spMkLst>
        </pc:spChg>
        <pc:spChg chg="add mod">
          <ac:chgData name="Feargal Ryan" userId="c98eb69d-b72e-4022-a216-1a3703e175cf" providerId="ADAL" clId="{13DF3EBE-50E4-4D8D-BCB3-A8A33214FBFC}" dt="2024-09-18T02:10:57.507" v="2298" actId="14100"/>
          <ac:spMkLst>
            <pc:docMk/>
            <pc:sldMk cId="474794470" sldId="390"/>
            <ac:spMk id="7" creationId="{E668F13E-95B7-D01B-E6AA-AAF744F45206}"/>
          </ac:spMkLst>
        </pc:spChg>
        <pc:picChg chg="add mod ord">
          <ac:chgData name="Feargal Ryan" userId="c98eb69d-b72e-4022-a216-1a3703e175cf" providerId="ADAL" clId="{13DF3EBE-50E4-4D8D-BCB3-A8A33214FBFC}" dt="2024-09-18T02:10:35.558" v="2206" actId="1076"/>
          <ac:picMkLst>
            <pc:docMk/>
            <pc:sldMk cId="474794470" sldId="390"/>
            <ac:picMk id="5" creationId="{E7A394CE-B2F6-DB54-34A6-F094ABCB2E04}"/>
          </ac:picMkLst>
        </pc:picChg>
      </pc:sldChg>
      <pc:sldChg chg="addSp delSp modSp new mod ord">
        <pc:chgData name="Feargal Ryan" userId="c98eb69d-b72e-4022-a216-1a3703e175cf" providerId="ADAL" clId="{13DF3EBE-50E4-4D8D-BCB3-A8A33214FBFC}" dt="2024-09-18T02:12:05.943" v="2413"/>
        <pc:sldMkLst>
          <pc:docMk/>
          <pc:sldMk cId="845188843" sldId="391"/>
        </pc:sldMkLst>
        <pc:spChg chg="mod">
          <ac:chgData name="Feargal Ryan" userId="c98eb69d-b72e-4022-a216-1a3703e175cf" providerId="ADAL" clId="{13DF3EBE-50E4-4D8D-BCB3-A8A33214FBFC}" dt="2024-09-18T02:11:13.255" v="2335" actId="20577"/>
          <ac:spMkLst>
            <pc:docMk/>
            <pc:sldMk cId="845188843" sldId="391"/>
            <ac:spMk id="2" creationId="{955E65AE-4941-6996-E0A5-49E767C3A93B}"/>
          </ac:spMkLst>
        </pc:spChg>
        <pc:spChg chg="del">
          <ac:chgData name="Feargal Ryan" userId="c98eb69d-b72e-4022-a216-1a3703e175cf" providerId="ADAL" clId="{13DF3EBE-50E4-4D8D-BCB3-A8A33214FBFC}" dt="2024-09-18T02:11:36.463" v="2336" actId="22"/>
          <ac:spMkLst>
            <pc:docMk/>
            <pc:sldMk cId="845188843" sldId="391"/>
            <ac:spMk id="3" creationId="{7E1B56DE-9049-FD5E-7EC7-920DD769E14C}"/>
          </ac:spMkLst>
        </pc:spChg>
        <pc:spChg chg="add mod">
          <ac:chgData name="Feargal Ryan" userId="c98eb69d-b72e-4022-a216-1a3703e175cf" providerId="ADAL" clId="{13DF3EBE-50E4-4D8D-BCB3-A8A33214FBFC}" dt="2024-09-18T02:12:03.724" v="2411" actId="1076"/>
          <ac:spMkLst>
            <pc:docMk/>
            <pc:sldMk cId="845188843" sldId="391"/>
            <ac:spMk id="7" creationId="{1F0D078E-C6E6-0FF6-716B-26AC68F16540}"/>
          </ac:spMkLst>
        </pc:spChg>
        <pc:picChg chg="add mod ord">
          <ac:chgData name="Feargal Ryan" userId="c98eb69d-b72e-4022-a216-1a3703e175cf" providerId="ADAL" clId="{13DF3EBE-50E4-4D8D-BCB3-A8A33214FBFC}" dt="2024-09-18T02:11:43.346" v="2339" actId="1076"/>
          <ac:picMkLst>
            <pc:docMk/>
            <pc:sldMk cId="845188843" sldId="391"/>
            <ac:picMk id="5" creationId="{1816A57C-6F0A-0C5E-9446-E2D5788E31F7}"/>
          </ac:picMkLst>
        </pc:picChg>
      </pc:sldChg>
      <pc:sldChg chg="del">
        <pc:chgData name="Feargal Ryan" userId="c98eb69d-b72e-4022-a216-1a3703e175cf" providerId="ADAL" clId="{13DF3EBE-50E4-4D8D-BCB3-A8A33214FBFC}" dt="2024-09-18T01:50:08.697" v="27" actId="47"/>
        <pc:sldMkLst>
          <pc:docMk/>
          <pc:sldMk cId="1982649813" sldId="391"/>
        </pc:sldMkLst>
      </pc:sldChg>
      <pc:sldChg chg="del">
        <pc:chgData name="Feargal Ryan" userId="c98eb69d-b72e-4022-a216-1a3703e175cf" providerId="ADAL" clId="{13DF3EBE-50E4-4D8D-BCB3-A8A33214FBFC}" dt="2024-09-18T01:50:11.642" v="44" actId="47"/>
        <pc:sldMkLst>
          <pc:docMk/>
          <pc:sldMk cId="216962787" sldId="392"/>
        </pc:sldMkLst>
      </pc:sldChg>
      <pc:sldChg chg="delSp add del mod">
        <pc:chgData name="Feargal Ryan" userId="c98eb69d-b72e-4022-a216-1a3703e175cf" providerId="ADAL" clId="{13DF3EBE-50E4-4D8D-BCB3-A8A33214FBFC}" dt="2024-09-18T02:18:09.320" v="2958" actId="47"/>
        <pc:sldMkLst>
          <pc:docMk/>
          <pc:sldMk cId="2514663725" sldId="392"/>
        </pc:sldMkLst>
        <pc:spChg chg="del">
          <ac:chgData name="Feargal Ryan" userId="c98eb69d-b72e-4022-a216-1a3703e175cf" providerId="ADAL" clId="{13DF3EBE-50E4-4D8D-BCB3-A8A33214FBFC}" dt="2024-09-18T02:17:40.037" v="2922" actId="21"/>
          <ac:spMkLst>
            <pc:docMk/>
            <pc:sldMk cId="2514663725" sldId="392"/>
            <ac:spMk id="13" creationId="{414178AD-807F-B5B3-AA82-BDEFB5DE25FE}"/>
          </ac:spMkLst>
        </pc:spChg>
        <pc:spChg chg="del">
          <ac:chgData name="Feargal Ryan" userId="c98eb69d-b72e-4022-a216-1a3703e175cf" providerId="ADAL" clId="{13DF3EBE-50E4-4D8D-BCB3-A8A33214FBFC}" dt="2024-09-18T02:17:40.037" v="2922" actId="21"/>
          <ac:spMkLst>
            <pc:docMk/>
            <pc:sldMk cId="2514663725" sldId="392"/>
            <ac:spMk id="20" creationId="{DD3A28AB-0A35-E6A8-05E8-847B4425ED3F}"/>
          </ac:spMkLst>
        </pc:spChg>
        <pc:spChg chg="del">
          <ac:chgData name="Feargal Ryan" userId="c98eb69d-b72e-4022-a216-1a3703e175cf" providerId="ADAL" clId="{13DF3EBE-50E4-4D8D-BCB3-A8A33214FBFC}" dt="2024-09-18T02:17:40.037" v="2922" actId="21"/>
          <ac:spMkLst>
            <pc:docMk/>
            <pc:sldMk cId="2514663725" sldId="392"/>
            <ac:spMk id="22" creationId="{A09E09F7-A424-906F-2871-580C716E57E2}"/>
          </ac:spMkLst>
        </pc:spChg>
        <pc:grpChg chg="del">
          <ac:chgData name="Feargal Ryan" userId="c98eb69d-b72e-4022-a216-1a3703e175cf" providerId="ADAL" clId="{13DF3EBE-50E4-4D8D-BCB3-A8A33214FBFC}" dt="2024-09-18T02:17:40.037" v="2922" actId="21"/>
          <ac:grpSpMkLst>
            <pc:docMk/>
            <pc:sldMk cId="2514663725" sldId="392"/>
            <ac:grpSpMk id="7" creationId="{8F1166F1-1207-1601-FB0A-C64FC7C2E3F9}"/>
          </ac:grpSpMkLst>
        </pc:grpChg>
        <pc:picChg chg="del">
          <ac:chgData name="Feargal Ryan" userId="c98eb69d-b72e-4022-a216-1a3703e175cf" providerId="ADAL" clId="{13DF3EBE-50E4-4D8D-BCB3-A8A33214FBFC}" dt="2024-09-18T02:17:40.037" v="2922" actId="21"/>
          <ac:picMkLst>
            <pc:docMk/>
            <pc:sldMk cId="2514663725" sldId="392"/>
            <ac:picMk id="10" creationId="{4DDC2A76-E8C4-72BE-86A4-485745FA18EE}"/>
          </ac:picMkLst>
        </pc:picChg>
        <pc:cxnChg chg="del">
          <ac:chgData name="Feargal Ryan" userId="c98eb69d-b72e-4022-a216-1a3703e175cf" providerId="ADAL" clId="{13DF3EBE-50E4-4D8D-BCB3-A8A33214FBFC}" dt="2024-09-18T02:17:40.037" v="2922" actId="21"/>
          <ac:cxnSpMkLst>
            <pc:docMk/>
            <pc:sldMk cId="2514663725" sldId="392"/>
            <ac:cxnSpMk id="12" creationId="{7D4F07AE-AA06-6E16-6EBD-DB1B7E1E8790}"/>
          </ac:cxnSpMkLst>
        </pc:cxnChg>
        <pc:cxnChg chg="del">
          <ac:chgData name="Feargal Ryan" userId="c98eb69d-b72e-4022-a216-1a3703e175cf" providerId="ADAL" clId="{13DF3EBE-50E4-4D8D-BCB3-A8A33214FBFC}" dt="2024-09-18T02:17:40.037" v="2922" actId="21"/>
          <ac:cxnSpMkLst>
            <pc:docMk/>
            <pc:sldMk cId="2514663725" sldId="392"/>
            <ac:cxnSpMk id="14" creationId="{078AB234-42E3-93E7-562F-C6798F5D012A}"/>
          </ac:cxnSpMkLst>
        </pc:cxnChg>
        <pc:cxnChg chg="del">
          <ac:chgData name="Feargal Ryan" userId="c98eb69d-b72e-4022-a216-1a3703e175cf" providerId="ADAL" clId="{13DF3EBE-50E4-4D8D-BCB3-A8A33214FBFC}" dt="2024-09-18T02:17:40.037" v="2922" actId="21"/>
          <ac:cxnSpMkLst>
            <pc:docMk/>
            <pc:sldMk cId="2514663725" sldId="392"/>
            <ac:cxnSpMk id="15" creationId="{3D317822-FA4C-8B25-3555-BE06BEB98D64}"/>
          </ac:cxnSpMkLst>
        </pc:cxnChg>
        <pc:cxnChg chg="del">
          <ac:chgData name="Feargal Ryan" userId="c98eb69d-b72e-4022-a216-1a3703e175cf" providerId="ADAL" clId="{13DF3EBE-50E4-4D8D-BCB3-A8A33214FBFC}" dt="2024-09-18T02:17:40.037" v="2922" actId="21"/>
          <ac:cxnSpMkLst>
            <pc:docMk/>
            <pc:sldMk cId="2514663725" sldId="392"/>
            <ac:cxnSpMk id="16" creationId="{BDB64690-D70D-C38D-163A-E2B681840CCC}"/>
          </ac:cxnSpMkLst>
        </pc:cxnChg>
      </pc:sldChg>
      <pc:sldChg chg="addSp delSp modSp new mod">
        <pc:chgData name="Feargal Ryan" userId="c98eb69d-b72e-4022-a216-1a3703e175cf" providerId="ADAL" clId="{13DF3EBE-50E4-4D8D-BCB3-A8A33214FBFC}" dt="2024-09-18T02:17:23.305" v="2916" actId="1076"/>
        <pc:sldMkLst>
          <pc:docMk/>
          <pc:sldMk cId="492839309" sldId="393"/>
        </pc:sldMkLst>
        <pc:spChg chg="mod">
          <ac:chgData name="Feargal Ryan" userId="c98eb69d-b72e-4022-a216-1a3703e175cf" providerId="ADAL" clId="{13DF3EBE-50E4-4D8D-BCB3-A8A33214FBFC}" dt="2024-09-18T02:16:37.660" v="2911" actId="20577"/>
          <ac:spMkLst>
            <pc:docMk/>
            <pc:sldMk cId="492839309" sldId="393"/>
            <ac:spMk id="2" creationId="{E040F4A2-5C82-D047-E8BD-B26857F3470F}"/>
          </ac:spMkLst>
        </pc:spChg>
        <pc:spChg chg="del">
          <ac:chgData name="Feargal Ryan" userId="c98eb69d-b72e-4022-a216-1a3703e175cf" providerId="ADAL" clId="{13DF3EBE-50E4-4D8D-BCB3-A8A33214FBFC}" dt="2024-09-18T02:16:23.211" v="2876"/>
          <ac:spMkLst>
            <pc:docMk/>
            <pc:sldMk cId="492839309" sldId="393"/>
            <ac:spMk id="3" creationId="{FCB4B0D0-99FB-07E9-6F43-034B8007F3F2}"/>
          </ac:spMkLst>
        </pc:spChg>
        <pc:spChg chg="add mod">
          <ac:chgData name="Feargal Ryan" userId="c98eb69d-b72e-4022-a216-1a3703e175cf" providerId="ADAL" clId="{13DF3EBE-50E4-4D8D-BCB3-A8A33214FBFC}" dt="2024-09-18T02:17:23.305" v="2916" actId="1076"/>
          <ac:spMkLst>
            <pc:docMk/>
            <pc:sldMk cId="492839309" sldId="393"/>
            <ac:spMk id="5" creationId="{D9D8B26E-2396-0E6A-AE9B-BD860801808A}"/>
          </ac:spMkLst>
        </pc:spChg>
        <pc:picChg chg="add mod">
          <ac:chgData name="Feargal Ryan" userId="c98eb69d-b72e-4022-a216-1a3703e175cf" providerId="ADAL" clId="{13DF3EBE-50E4-4D8D-BCB3-A8A33214FBFC}" dt="2024-09-18T02:17:21.153" v="2915" actId="1076"/>
          <ac:picMkLst>
            <pc:docMk/>
            <pc:sldMk cId="492839309" sldId="393"/>
            <ac:picMk id="1026" creationId="{8CFD4A83-6BFC-C085-3325-08F6A715C5F1}"/>
          </ac:picMkLst>
        </pc:picChg>
      </pc:sldChg>
      <pc:sldChg chg="del">
        <pc:chgData name="Feargal Ryan" userId="c98eb69d-b72e-4022-a216-1a3703e175cf" providerId="ADAL" clId="{13DF3EBE-50E4-4D8D-BCB3-A8A33214FBFC}" dt="2024-09-18T01:50:08.866" v="28" actId="47"/>
        <pc:sldMkLst>
          <pc:docMk/>
          <pc:sldMk cId="1807019394" sldId="393"/>
        </pc:sldMkLst>
      </pc:sldChg>
      <pc:sldChg chg="addSp delSp modSp new mod">
        <pc:chgData name="Feargal Ryan" userId="c98eb69d-b72e-4022-a216-1a3703e175cf" providerId="ADAL" clId="{13DF3EBE-50E4-4D8D-BCB3-A8A33214FBFC}" dt="2024-09-18T02:17:54.611" v="2957" actId="20577"/>
        <pc:sldMkLst>
          <pc:docMk/>
          <pc:sldMk cId="2018101640" sldId="394"/>
        </pc:sldMkLst>
        <pc:spChg chg="mod">
          <ac:chgData name="Feargal Ryan" userId="c98eb69d-b72e-4022-a216-1a3703e175cf" providerId="ADAL" clId="{13DF3EBE-50E4-4D8D-BCB3-A8A33214FBFC}" dt="2024-09-18T02:17:54.611" v="2957" actId="20577"/>
          <ac:spMkLst>
            <pc:docMk/>
            <pc:sldMk cId="2018101640" sldId="394"/>
            <ac:spMk id="2" creationId="{A06A6D76-E054-DED9-C45A-303D210B8732}"/>
          </ac:spMkLst>
        </pc:spChg>
        <pc:spChg chg="del">
          <ac:chgData name="Feargal Ryan" userId="c98eb69d-b72e-4022-a216-1a3703e175cf" providerId="ADAL" clId="{13DF3EBE-50E4-4D8D-BCB3-A8A33214FBFC}" dt="2024-09-18T02:17:43.983" v="2924" actId="478"/>
          <ac:spMkLst>
            <pc:docMk/>
            <pc:sldMk cId="2018101640" sldId="394"/>
            <ac:spMk id="3" creationId="{8DE5027F-7367-6389-ACA9-836520B1EF79}"/>
          </ac:spMkLst>
        </pc:spChg>
        <pc:spChg chg="add mod">
          <ac:chgData name="Feargal Ryan" userId="c98eb69d-b72e-4022-a216-1a3703e175cf" providerId="ADAL" clId="{13DF3EBE-50E4-4D8D-BCB3-A8A33214FBFC}" dt="2024-09-18T02:17:48.855" v="2926"/>
          <ac:spMkLst>
            <pc:docMk/>
            <pc:sldMk cId="2018101640" sldId="394"/>
            <ac:spMk id="4" creationId="{CC6C1969-24EC-DEC6-0234-0B0A61F5EF2D}"/>
          </ac:spMkLst>
        </pc:spChg>
        <pc:spChg chg="add mod">
          <ac:chgData name="Feargal Ryan" userId="c98eb69d-b72e-4022-a216-1a3703e175cf" providerId="ADAL" clId="{13DF3EBE-50E4-4D8D-BCB3-A8A33214FBFC}" dt="2024-09-18T02:17:40.888" v="2923"/>
          <ac:spMkLst>
            <pc:docMk/>
            <pc:sldMk cId="2018101640" sldId="394"/>
            <ac:spMk id="13" creationId="{414178AD-807F-B5B3-AA82-BDEFB5DE25FE}"/>
          </ac:spMkLst>
        </pc:spChg>
        <pc:spChg chg="add mod">
          <ac:chgData name="Feargal Ryan" userId="c98eb69d-b72e-4022-a216-1a3703e175cf" providerId="ADAL" clId="{13DF3EBE-50E4-4D8D-BCB3-A8A33214FBFC}" dt="2024-09-18T02:17:40.888" v="2923"/>
          <ac:spMkLst>
            <pc:docMk/>
            <pc:sldMk cId="2018101640" sldId="394"/>
            <ac:spMk id="20" creationId="{DD3A28AB-0A35-E6A8-05E8-847B4425ED3F}"/>
          </ac:spMkLst>
        </pc:spChg>
        <pc:spChg chg="add mod">
          <ac:chgData name="Feargal Ryan" userId="c98eb69d-b72e-4022-a216-1a3703e175cf" providerId="ADAL" clId="{13DF3EBE-50E4-4D8D-BCB3-A8A33214FBFC}" dt="2024-09-18T02:17:40.888" v="2923"/>
          <ac:spMkLst>
            <pc:docMk/>
            <pc:sldMk cId="2018101640" sldId="394"/>
            <ac:spMk id="22" creationId="{A09E09F7-A424-906F-2871-580C716E57E2}"/>
          </ac:spMkLst>
        </pc:spChg>
        <pc:grpChg chg="add mod">
          <ac:chgData name="Feargal Ryan" userId="c98eb69d-b72e-4022-a216-1a3703e175cf" providerId="ADAL" clId="{13DF3EBE-50E4-4D8D-BCB3-A8A33214FBFC}" dt="2024-09-18T02:17:40.888" v="2923"/>
          <ac:grpSpMkLst>
            <pc:docMk/>
            <pc:sldMk cId="2018101640" sldId="394"/>
            <ac:grpSpMk id="7" creationId="{8F1166F1-1207-1601-FB0A-C64FC7C2E3F9}"/>
          </ac:grpSpMkLst>
        </pc:grpChg>
        <pc:picChg chg="mod">
          <ac:chgData name="Feargal Ryan" userId="c98eb69d-b72e-4022-a216-1a3703e175cf" providerId="ADAL" clId="{13DF3EBE-50E4-4D8D-BCB3-A8A33214FBFC}" dt="2024-09-18T02:17:40.888" v="2923"/>
          <ac:picMkLst>
            <pc:docMk/>
            <pc:sldMk cId="2018101640" sldId="394"/>
            <ac:picMk id="5" creationId="{D88D4D60-41DF-A556-7AB1-51D154ADE12A}"/>
          </ac:picMkLst>
        </pc:picChg>
        <pc:picChg chg="mod">
          <ac:chgData name="Feargal Ryan" userId="c98eb69d-b72e-4022-a216-1a3703e175cf" providerId="ADAL" clId="{13DF3EBE-50E4-4D8D-BCB3-A8A33214FBFC}" dt="2024-09-18T02:17:40.888" v="2923"/>
          <ac:picMkLst>
            <pc:docMk/>
            <pc:sldMk cId="2018101640" sldId="394"/>
            <ac:picMk id="6" creationId="{10D31967-2853-958C-AD13-D4BEFA6C421B}"/>
          </ac:picMkLst>
        </pc:picChg>
        <pc:picChg chg="add mod">
          <ac:chgData name="Feargal Ryan" userId="c98eb69d-b72e-4022-a216-1a3703e175cf" providerId="ADAL" clId="{13DF3EBE-50E4-4D8D-BCB3-A8A33214FBFC}" dt="2024-09-18T02:17:40.888" v="2923"/>
          <ac:picMkLst>
            <pc:docMk/>
            <pc:sldMk cId="2018101640" sldId="394"/>
            <ac:picMk id="10" creationId="{4DDC2A76-E8C4-72BE-86A4-485745FA18EE}"/>
          </ac:picMkLst>
        </pc:picChg>
        <pc:cxnChg chg="add mod">
          <ac:chgData name="Feargal Ryan" userId="c98eb69d-b72e-4022-a216-1a3703e175cf" providerId="ADAL" clId="{13DF3EBE-50E4-4D8D-BCB3-A8A33214FBFC}" dt="2024-09-18T02:17:40.888" v="2923"/>
          <ac:cxnSpMkLst>
            <pc:docMk/>
            <pc:sldMk cId="2018101640" sldId="394"/>
            <ac:cxnSpMk id="12" creationId="{7D4F07AE-AA06-6E16-6EBD-DB1B7E1E8790}"/>
          </ac:cxnSpMkLst>
        </pc:cxnChg>
        <pc:cxnChg chg="add mod">
          <ac:chgData name="Feargal Ryan" userId="c98eb69d-b72e-4022-a216-1a3703e175cf" providerId="ADAL" clId="{13DF3EBE-50E4-4D8D-BCB3-A8A33214FBFC}" dt="2024-09-18T02:17:40.888" v="2923"/>
          <ac:cxnSpMkLst>
            <pc:docMk/>
            <pc:sldMk cId="2018101640" sldId="394"/>
            <ac:cxnSpMk id="14" creationId="{078AB234-42E3-93E7-562F-C6798F5D012A}"/>
          </ac:cxnSpMkLst>
        </pc:cxnChg>
        <pc:cxnChg chg="add mod">
          <ac:chgData name="Feargal Ryan" userId="c98eb69d-b72e-4022-a216-1a3703e175cf" providerId="ADAL" clId="{13DF3EBE-50E4-4D8D-BCB3-A8A33214FBFC}" dt="2024-09-18T02:17:40.888" v="2923"/>
          <ac:cxnSpMkLst>
            <pc:docMk/>
            <pc:sldMk cId="2018101640" sldId="394"/>
            <ac:cxnSpMk id="15" creationId="{3D317822-FA4C-8B25-3555-BE06BEB98D64}"/>
          </ac:cxnSpMkLst>
        </pc:cxnChg>
        <pc:cxnChg chg="add mod">
          <ac:chgData name="Feargal Ryan" userId="c98eb69d-b72e-4022-a216-1a3703e175cf" providerId="ADAL" clId="{13DF3EBE-50E4-4D8D-BCB3-A8A33214FBFC}" dt="2024-09-18T02:17:40.888" v="2923"/>
          <ac:cxnSpMkLst>
            <pc:docMk/>
            <pc:sldMk cId="2018101640" sldId="394"/>
            <ac:cxnSpMk id="16" creationId="{BDB64690-D70D-C38D-163A-E2B681840CCC}"/>
          </ac:cxnSpMkLst>
        </pc:cxnChg>
      </pc:sldChg>
      <pc:sldChg chg="del">
        <pc:chgData name="Feargal Ryan" userId="c98eb69d-b72e-4022-a216-1a3703e175cf" providerId="ADAL" clId="{13DF3EBE-50E4-4D8D-BCB3-A8A33214FBFC}" dt="2024-09-18T01:50:12.547" v="49" actId="47"/>
        <pc:sldMkLst>
          <pc:docMk/>
          <pc:sldMk cId="2285356386" sldId="394"/>
        </pc:sldMkLst>
      </pc:sldChg>
      <pc:sldChg chg="del">
        <pc:chgData name="Feargal Ryan" userId="c98eb69d-b72e-4022-a216-1a3703e175cf" providerId="ADAL" clId="{13DF3EBE-50E4-4D8D-BCB3-A8A33214FBFC}" dt="2024-09-18T01:50:06.544" v="15" actId="47"/>
        <pc:sldMkLst>
          <pc:docMk/>
          <pc:sldMk cId="585891276" sldId="395"/>
        </pc:sldMkLst>
      </pc:sldChg>
      <pc:sldChg chg="addSp delSp modSp new mod">
        <pc:chgData name="Feargal Ryan" userId="c98eb69d-b72e-4022-a216-1a3703e175cf" providerId="ADAL" clId="{13DF3EBE-50E4-4D8D-BCB3-A8A33214FBFC}" dt="2024-09-18T02:18:36.485" v="2992" actId="478"/>
        <pc:sldMkLst>
          <pc:docMk/>
          <pc:sldMk cId="4260055444" sldId="395"/>
        </pc:sldMkLst>
        <pc:spChg chg="mod">
          <ac:chgData name="Feargal Ryan" userId="c98eb69d-b72e-4022-a216-1a3703e175cf" providerId="ADAL" clId="{13DF3EBE-50E4-4D8D-BCB3-A8A33214FBFC}" dt="2024-09-18T02:18:25.725" v="2989" actId="6549"/>
          <ac:spMkLst>
            <pc:docMk/>
            <pc:sldMk cId="4260055444" sldId="395"/>
            <ac:spMk id="2" creationId="{454BD0AF-09E3-F4B5-ED2B-CFDE7DAAE5CE}"/>
          </ac:spMkLst>
        </pc:spChg>
        <pc:spChg chg="del">
          <ac:chgData name="Feargal Ryan" userId="c98eb69d-b72e-4022-a216-1a3703e175cf" providerId="ADAL" clId="{13DF3EBE-50E4-4D8D-BCB3-A8A33214FBFC}" dt="2024-09-18T02:18:36.485" v="2992" actId="478"/>
          <ac:spMkLst>
            <pc:docMk/>
            <pc:sldMk cId="4260055444" sldId="395"/>
            <ac:spMk id="3" creationId="{348A425F-9B4A-FBB8-AAF7-5F26F0F500BE}"/>
          </ac:spMkLst>
        </pc:spChg>
        <pc:spChg chg="add mod">
          <ac:chgData name="Feargal Ryan" userId="c98eb69d-b72e-4022-a216-1a3703e175cf" providerId="ADAL" clId="{13DF3EBE-50E4-4D8D-BCB3-A8A33214FBFC}" dt="2024-09-18T02:18:34.208" v="2991"/>
          <ac:spMkLst>
            <pc:docMk/>
            <pc:sldMk cId="4260055444" sldId="395"/>
            <ac:spMk id="4" creationId="{3ABA8AD0-D16E-0240-5275-B87427AD25DB}"/>
          </ac:spMkLst>
        </pc:spChg>
        <pc:spChg chg="add mod">
          <ac:chgData name="Feargal Ryan" userId="c98eb69d-b72e-4022-a216-1a3703e175cf" providerId="ADAL" clId="{13DF3EBE-50E4-4D8D-BCB3-A8A33214FBFC}" dt="2024-09-18T02:18:34.208" v="2991"/>
          <ac:spMkLst>
            <pc:docMk/>
            <pc:sldMk cId="4260055444" sldId="395"/>
            <ac:spMk id="6" creationId="{36F854C4-EBCB-5CB9-42D1-27685F7D4169}"/>
          </ac:spMkLst>
        </pc:spChg>
        <pc:graphicFrameChg chg="add mod">
          <ac:chgData name="Feargal Ryan" userId="c98eb69d-b72e-4022-a216-1a3703e175cf" providerId="ADAL" clId="{13DF3EBE-50E4-4D8D-BCB3-A8A33214FBFC}" dt="2024-09-18T02:18:34.208" v="2991"/>
          <ac:graphicFrameMkLst>
            <pc:docMk/>
            <pc:sldMk cId="4260055444" sldId="395"/>
            <ac:graphicFrameMk id="5" creationId="{70F01A0D-BA25-8EDE-EED7-4B9F7F72669B}"/>
          </ac:graphicFrameMkLst>
        </pc:graphicFrameChg>
        <pc:graphicFrameChg chg="add mod">
          <ac:chgData name="Feargal Ryan" userId="c98eb69d-b72e-4022-a216-1a3703e175cf" providerId="ADAL" clId="{13DF3EBE-50E4-4D8D-BCB3-A8A33214FBFC}" dt="2024-09-18T02:18:34.208" v="2991"/>
          <ac:graphicFrameMkLst>
            <pc:docMk/>
            <pc:sldMk cId="4260055444" sldId="395"/>
            <ac:graphicFrameMk id="7" creationId="{4C09FEE3-50F8-5C69-069E-24082EE3A177}"/>
          </ac:graphicFrameMkLst>
        </pc:graphicFrameChg>
      </pc:sldChg>
      <pc:sldChg chg="del">
        <pc:chgData name="Feargal Ryan" userId="c98eb69d-b72e-4022-a216-1a3703e175cf" providerId="ADAL" clId="{13DF3EBE-50E4-4D8D-BCB3-A8A33214FBFC}" dt="2024-09-18T01:50:09.414" v="31" actId="47"/>
        <pc:sldMkLst>
          <pc:docMk/>
          <pc:sldMk cId="3633851598" sldId="396"/>
        </pc:sldMkLst>
      </pc:sldChg>
      <pc:sldChg chg="del">
        <pc:chgData name="Feargal Ryan" userId="c98eb69d-b72e-4022-a216-1a3703e175cf" providerId="ADAL" clId="{13DF3EBE-50E4-4D8D-BCB3-A8A33214FBFC}" dt="2024-09-18T01:50:09.583" v="32" actId="47"/>
        <pc:sldMkLst>
          <pc:docMk/>
          <pc:sldMk cId="3463801163" sldId="397"/>
        </pc:sldMkLst>
      </pc:sldChg>
      <pc:sldChg chg="del">
        <pc:chgData name="Feargal Ryan" userId="c98eb69d-b72e-4022-a216-1a3703e175cf" providerId="ADAL" clId="{13DF3EBE-50E4-4D8D-BCB3-A8A33214FBFC}" dt="2024-09-18T01:50:09.938" v="34" actId="47"/>
        <pc:sldMkLst>
          <pc:docMk/>
          <pc:sldMk cId="557731244" sldId="398"/>
        </pc:sldMkLst>
      </pc:sldChg>
      <pc:sldChg chg="del">
        <pc:chgData name="Feargal Ryan" userId="c98eb69d-b72e-4022-a216-1a3703e175cf" providerId="ADAL" clId="{13DF3EBE-50E4-4D8D-BCB3-A8A33214FBFC}" dt="2024-09-18T01:50:10.254" v="36" actId="47"/>
        <pc:sldMkLst>
          <pc:docMk/>
          <pc:sldMk cId="3672552856" sldId="399"/>
        </pc:sldMkLst>
      </pc:sldChg>
      <pc:sldChg chg="del">
        <pc:chgData name="Feargal Ryan" userId="c98eb69d-b72e-4022-a216-1a3703e175cf" providerId="ADAL" clId="{13DF3EBE-50E4-4D8D-BCB3-A8A33214FBFC}" dt="2024-09-18T01:50:10.818" v="39" actId="47"/>
        <pc:sldMkLst>
          <pc:docMk/>
          <pc:sldMk cId="303436445" sldId="400"/>
        </pc:sldMkLst>
      </pc:sldChg>
      <pc:sldChg chg="del">
        <pc:chgData name="Feargal Ryan" userId="c98eb69d-b72e-4022-a216-1a3703e175cf" providerId="ADAL" clId="{13DF3EBE-50E4-4D8D-BCB3-A8A33214FBFC}" dt="2024-09-18T01:50:11.504" v="43" actId="47"/>
        <pc:sldMkLst>
          <pc:docMk/>
          <pc:sldMk cId="1578188773" sldId="401"/>
        </pc:sldMkLst>
      </pc:sldChg>
      <pc:sldChg chg="del">
        <pc:chgData name="Feargal Ryan" userId="c98eb69d-b72e-4022-a216-1a3703e175cf" providerId="ADAL" clId="{13DF3EBE-50E4-4D8D-BCB3-A8A33214FBFC}" dt="2024-09-18T01:50:11.836" v="45" actId="47"/>
        <pc:sldMkLst>
          <pc:docMk/>
          <pc:sldMk cId="1653562901" sldId="403"/>
        </pc:sldMkLst>
      </pc:sldChg>
      <pc:sldChg chg="del">
        <pc:chgData name="Feargal Ryan" userId="c98eb69d-b72e-4022-a216-1a3703e175cf" providerId="ADAL" clId="{13DF3EBE-50E4-4D8D-BCB3-A8A33214FBFC}" dt="2024-09-18T01:50:05.604" v="10" actId="47"/>
        <pc:sldMkLst>
          <pc:docMk/>
          <pc:sldMk cId="1472948363" sldId="404"/>
        </pc:sldMkLst>
      </pc:sldChg>
      <pc:sldChg chg="del">
        <pc:chgData name="Feargal Ryan" userId="c98eb69d-b72e-4022-a216-1a3703e175cf" providerId="ADAL" clId="{13DF3EBE-50E4-4D8D-BCB3-A8A33214FBFC}" dt="2024-09-18T01:50:05.943" v="12" actId="47"/>
        <pc:sldMkLst>
          <pc:docMk/>
          <pc:sldMk cId="3556552373" sldId="405"/>
        </pc:sldMkLst>
      </pc:sldChg>
      <pc:sldChg chg="del">
        <pc:chgData name="Feargal Ryan" userId="c98eb69d-b72e-4022-a216-1a3703e175cf" providerId="ADAL" clId="{13DF3EBE-50E4-4D8D-BCB3-A8A33214FBFC}" dt="2024-09-18T01:50:05.773" v="11" actId="47"/>
        <pc:sldMkLst>
          <pc:docMk/>
          <pc:sldMk cId="1177131979" sldId="41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7CD55F-3ABB-446D-8160-CE6AC4762182}" type="datetimeFigureOut">
              <a:rPr lang="en-AU" smtClean="0"/>
              <a:t>18/09/2024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085266-B96D-4E15-B57E-978531125399}" type="slidenum">
              <a:rPr lang="en-AU" smtClean="0"/>
              <a:t>‹#›</a:t>
            </a:fld>
            <a:endParaRPr lang="en-AU"/>
          </a:p>
        </p:txBody>
      </p:sp>
    </p:spTree>
    <p:extLst>
      <p:ext uri="{BB962C8B-B14F-4D97-AF65-F5344CB8AC3E}">
        <p14:creationId xmlns:p14="http://schemas.microsoft.com/office/powerpoint/2010/main" val="202500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C085266-B96D-4E15-B57E-978531125399}" type="slidenum">
              <a:rPr lang="en-AU" smtClean="0"/>
              <a:t>1</a:t>
            </a:fld>
            <a:endParaRPr lang="en-AU"/>
          </a:p>
        </p:txBody>
      </p:sp>
    </p:spTree>
    <p:extLst>
      <p:ext uri="{BB962C8B-B14F-4D97-AF65-F5344CB8AC3E}">
        <p14:creationId xmlns:p14="http://schemas.microsoft.com/office/powerpoint/2010/main" val="1824767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so after my PhD I moved </a:t>
            </a:r>
            <a:r>
              <a:rPr lang="en-US" dirty="0" err="1"/>
              <a:t>intot</a:t>
            </a:r>
            <a:r>
              <a:rPr lang="en-US" dirty="0"/>
              <a:t> he virus space for a couple of years. Colin had just started his lab there. Lorraine draper who is now the lab manager there had just wrapped her PhD, Andrey had just joined the team </a:t>
            </a:r>
            <a:r>
              <a:rPr lang="en-US" dirty="0" err="1"/>
              <a:t>etc</a:t>
            </a:r>
            <a:r>
              <a:rPr lang="en-US" dirty="0"/>
              <a:t> and what they were keen to do was build up their bioinformatics capacity. So that’s where I came in to run their bioinformatics for the whole lab. When I joined that lab in 2016 they had generated a lot of metagenomic data and to </a:t>
            </a:r>
            <a:r>
              <a:rPr lang="en-US" dirty="0" err="1"/>
              <a:t>analyse</a:t>
            </a:r>
            <a:r>
              <a:rPr lang="en-US" dirty="0"/>
              <a:t> this was aligning their reads to </a:t>
            </a:r>
            <a:r>
              <a:rPr lang="en-US" dirty="0" err="1"/>
              <a:t>RefSeq</a:t>
            </a:r>
            <a:r>
              <a:rPr lang="en-US" dirty="0"/>
              <a:t> virus genomes and a bit perplexed about why so few reads were aligning. So I said ok lets throw that out and start from scratch, which is where I helped them develop an assembly based protocol which basically served as the basis for all of their work for years and I think still does. Through this I developed an approach for taxonomic classification too (Which I think now is painfully outdated) as well as a way for tracking bacteriophages engraftment post FMT. Turned out to be most productive period of my career, I worked there for less then 2 years and co-authored something like 12 papers. I also absolutely loved working there. Colin and I would have regular chats in the elevator about how to tackle the problem of ”dark matter” in the microbiome. </a:t>
            </a:r>
          </a:p>
        </p:txBody>
      </p:sp>
      <p:sp>
        <p:nvSpPr>
          <p:cNvPr id="4" name="Slide Number Placeholder 3"/>
          <p:cNvSpPr>
            <a:spLocks noGrp="1"/>
          </p:cNvSpPr>
          <p:nvPr>
            <p:ph type="sldNum" sz="quarter" idx="5"/>
          </p:nvPr>
        </p:nvSpPr>
        <p:spPr/>
        <p:txBody>
          <a:bodyPr/>
          <a:lstStyle/>
          <a:p>
            <a:fld id="{EC085266-B96D-4E15-B57E-978531125399}" type="slidenum">
              <a:rPr lang="en-AU" smtClean="0"/>
              <a:t>12</a:t>
            </a:fld>
            <a:endParaRPr lang="en-AU"/>
          </a:p>
        </p:txBody>
      </p:sp>
    </p:spTree>
    <p:extLst>
      <p:ext uri="{BB962C8B-B14F-4D97-AF65-F5344CB8AC3E}">
        <p14:creationId xmlns:p14="http://schemas.microsoft.com/office/powerpoint/2010/main" val="2896303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6DC0C-AAC4-42CA-9D00-5506F7D794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AAC62C6E-A821-4243-BB92-A3B54FFA10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0F29FE18-7687-490D-8D49-A00AAAFCDEB4}"/>
              </a:ext>
            </a:extLst>
          </p:cNvPr>
          <p:cNvSpPr>
            <a:spLocks noGrp="1"/>
          </p:cNvSpPr>
          <p:nvPr>
            <p:ph type="dt" sz="half" idx="10"/>
          </p:nvPr>
        </p:nvSpPr>
        <p:spPr/>
        <p:txBody>
          <a:bodyPr/>
          <a:lstStyle/>
          <a:p>
            <a:fld id="{79224743-6B76-4A05-8FD8-89FFB5DC3ECD}" type="datetimeFigureOut">
              <a:rPr lang="en-AU" smtClean="0"/>
              <a:t>18/09/2024</a:t>
            </a:fld>
            <a:endParaRPr lang="en-AU"/>
          </a:p>
        </p:txBody>
      </p:sp>
      <p:sp>
        <p:nvSpPr>
          <p:cNvPr id="5" name="Footer Placeholder 4">
            <a:extLst>
              <a:ext uri="{FF2B5EF4-FFF2-40B4-BE49-F238E27FC236}">
                <a16:creationId xmlns:a16="http://schemas.microsoft.com/office/drawing/2014/main" id="{26307941-E347-4E03-B631-20EEBD6A319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B960729-F3FE-4499-8124-A1CC7812E421}"/>
              </a:ext>
            </a:extLst>
          </p:cNvPr>
          <p:cNvSpPr>
            <a:spLocks noGrp="1"/>
          </p:cNvSpPr>
          <p:nvPr>
            <p:ph type="sldNum" sz="quarter" idx="12"/>
          </p:nvPr>
        </p:nvSpPr>
        <p:spPr/>
        <p:txBody>
          <a:bodyPr/>
          <a:lstStyle/>
          <a:p>
            <a:fld id="{FB82B566-D5F9-47A6-8EBD-1E86AA35EAFE}" type="slidenum">
              <a:rPr lang="en-AU" smtClean="0"/>
              <a:t>‹#›</a:t>
            </a:fld>
            <a:endParaRPr lang="en-AU"/>
          </a:p>
        </p:txBody>
      </p:sp>
    </p:spTree>
    <p:extLst>
      <p:ext uri="{BB962C8B-B14F-4D97-AF65-F5344CB8AC3E}">
        <p14:creationId xmlns:p14="http://schemas.microsoft.com/office/powerpoint/2010/main" val="3355000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7603C-83F1-4B0B-B930-5380E14B081E}"/>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A073F861-AB33-4412-A38C-5368DA4DED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24F14A5-0245-43ED-B3FB-9FF612C8D1DA}"/>
              </a:ext>
            </a:extLst>
          </p:cNvPr>
          <p:cNvSpPr>
            <a:spLocks noGrp="1"/>
          </p:cNvSpPr>
          <p:nvPr>
            <p:ph type="dt" sz="half" idx="10"/>
          </p:nvPr>
        </p:nvSpPr>
        <p:spPr/>
        <p:txBody>
          <a:bodyPr/>
          <a:lstStyle/>
          <a:p>
            <a:fld id="{79224743-6B76-4A05-8FD8-89FFB5DC3ECD}" type="datetimeFigureOut">
              <a:rPr lang="en-AU" smtClean="0"/>
              <a:t>18/09/2024</a:t>
            </a:fld>
            <a:endParaRPr lang="en-AU"/>
          </a:p>
        </p:txBody>
      </p:sp>
      <p:sp>
        <p:nvSpPr>
          <p:cNvPr id="5" name="Footer Placeholder 4">
            <a:extLst>
              <a:ext uri="{FF2B5EF4-FFF2-40B4-BE49-F238E27FC236}">
                <a16:creationId xmlns:a16="http://schemas.microsoft.com/office/drawing/2014/main" id="{109EE031-19FC-4BF6-A366-BBD25FF94C7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C0FEE91-F8CC-42BE-B42C-AB3B7F1687A5}"/>
              </a:ext>
            </a:extLst>
          </p:cNvPr>
          <p:cNvSpPr>
            <a:spLocks noGrp="1"/>
          </p:cNvSpPr>
          <p:nvPr>
            <p:ph type="sldNum" sz="quarter" idx="12"/>
          </p:nvPr>
        </p:nvSpPr>
        <p:spPr/>
        <p:txBody>
          <a:bodyPr/>
          <a:lstStyle/>
          <a:p>
            <a:fld id="{FB82B566-D5F9-47A6-8EBD-1E86AA35EAFE}" type="slidenum">
              <a:rPr lang="en-AU" smtClean="0"/>
              <a:t>‹#›</a:t>
            </a:fld>
            <a:endParaRPr lang="en-AU"/>
          </a:p>
        </p:txBody>
      </p:sp>
    </p:spTree>
    <p:extLst>
      <p:ext uri="{BB962C8B-B14F-4D97-AF65-F5344CB8AC3E}">
        <p14:creationId xmlns:p14="http://schemas.microsoft.com/office/powerpoint/2010/main" val="4284241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9FFDA1-7203-4B9C-9E6B-7FD1C990398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736D4793-AAD7-4F9B-96D3-1F96821BAD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D8AF4CB-5BFC-48A6-8D26-376C4E32D746}"/>
              </a:ext>
            </a:extLst>
          </p:cNvPr>
          <p:cNvSpPr>
            <a:spLocks noGrp="1"/>
          </p:cNvSpPr>
          <p:nvPr>
            <p:ph type="dt" sz="half" idx="10"/>
          </p:nvPr>
        </p:nvSpPr>
        <p:spPr/>
        <p:txBody>
          <a:bodyPr/>
          <a:lstStyle/>
          <a:p>
            <a:fld id="{79224743-6B76-4A05-8FD8-89FFB5DC3ECD}" type="datetimeFigureOut">
              <a:rPr lang="en-AU" smtClean="0"/>
              <a:t>18/09/2024</a:t>
            </a:fld>
            <a:endParaRPr lang="en-AU"/>
          </a:p>
        </p:txBody>
      </p:sp>
      <p:sp>
        <p:nvSpPr>
          <p:cNvPr id="5" name="Footer Placeholder 4">
            <a:extLst>
              <a:ext uri="{FF2B5EF4-FFF2-40B4-BE49-F238E27FC236}">
                <a16:creationId xmlns:a16="http://schemas.microsoft.com/office/drawing/2014/main" id="{7123A227-1D42-4416-93D1-F4A8656892E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25B9139-3E6E-402B-84A9-29B823D47688}"/>
              </a:ext>
            </a:extLst>
          </p:cNvPr>
          <p:cNvSpPr>
            <a:spLocks noGrp="1"/>
          </p:cNvSpPr>
          <p:nvPr>
            <p:ph type="sldNum" sz="quarter" idx="12"/>
          </p:nvPr>
        </p:nvSpPr>
        <p:spPr/>
        <p:txBody>
          <a:bodyPr/>
          <a:lstStyle/>
          <a:p>
            <a:fld id="{FB82B566-D5F9-47A6-8EBD-1E86AA35EAFE}" type="slidenum">
              <a:rPr lang="en-AU" smtClean="0"/>
              <a:t>‹#›</a:t>
            </a:fld>
            <a:endParaRPr lang="en-AU"/>
          </a:p>
        </p:txBody>
      </p:sp>
    </p:spTree>
    <p:extLst>
      <p:ext uri="{BB962C8B-B14F-4D97-AF65-F5344CB8AC3E}">
        <p14:creationId xmlns:p14="http://schemas.microsoft.com/office/powerpoint/2010/main" val="1274826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0534837-CE2D-564D-E0A0-FE323AC41EEE}"/>
              </a:ext>
            </a:extLst>
          </p:cNvPr>
          <p:cNvSpPr/>
          <p:nvPr userDrawn="1"/>
        </p:nvSpPr>
        <p:spPr>
          <a:xfrm>
            <a:off x="0" y="3461"/>
            <a:ext cx="12192000" cy="884626"/>
          </a:xfrm>
          <a:prstGeom prst="rect">
            <a:avLst/>
          </a:prstGeom>
          <a:solidFill>
            <a:srgbClr val="1F2A63"/>
          </a:solidFill>
          <a:ln>
            <a:solidFill>
              <a:srgbClr val="1F2A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38B38D97-7346-480D-8AA2-3A42629CA842}"/>
              </a:ext>
            </a:extLst>
          </p:cNvPr>
          <p:cNvSpPr>
            <a:spLocks noGrp="1"/>
          </p:cNvSpPr>
          <p:nvPr>
            <p:ph type="title"/>
          </p:nvPr>
        </p:nvSpPr>
        <p:spPr>
          <a:xfrm>
            <a:off x="61946" y="62519"/>
            <a:ext cx="10515600" cy="746628"/>
          </a:xfrm>
        </p:spPr>
        <p:txBody>
          <a:bodyPr>
            <a:normAutofit/>
          </a:bodyPr>
          <a:lstStyle>
            <a:lvl1pPr>
              <a:defRPr sz="40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1D52F5A7-3379-43A3-88E2-20A57EA1ABAD}"/>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a:extLst>
              <a:ext uri="{FF2B5EF4-FFF2-40B4-BE49-F238E27FC236}">
                <a16:creationId xmlns:a16="http://schemas.microsoft.com/office/drawing/2014/main" id="{C33C5865-1B5F-4ECC-9EA9-46C34BCD2D06}"/>
              </a:ext>
            </a:extLst>
          </p:cNvPr>
          <p:cNvSpPr>
            <a:spLocks noGrp="1"/>
          </p:cNvSpPr>
          <p:nvPr>
            <p:ph type="dt" sz="half" idx="10"/>
          </p:nvPr>
        </p:nvSpPr>
        <p:spPr/>
        <p:txBody>
          <a:bodyPr/>
          <a:lstStyle/>
          <a:p>
            <a:fld id="{79224743-6B76-4A05-8FD8-89FFB5DC3ECD}" type="datetimeFigureOut">
              <a:rPr lang="en-AU" smtClean="0"/>
              <a:t>18/09/2024</a:t>
            </a:fld>
            <a:endParaRPr lang="en-AU"/>
          </a:p>
        </p:txBody>
      </p:sp>
      <p:sp>
        <p:nvSpPr>
          <p:cNvPr id="5" name="Footer Placeholder 4">
            <a:extLst>
              <a:ext uri="{FF2B5EF4-FFF2-40B4-BE49-F238E27FC236}">
                <a16:creationId xmlns:a16="http://schemas.microsoft.com/office/drawing/2014/main" id="{4C42AF5F-46D4-497C-AF1A-597F38DFE5B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FC655B7-6954-4677-A8C3-17F4A7B96DCE}"/>
              </a:ext>
            </a:extLst>
          </p:cNvPr>
          <p:cNvSpPr>
            <a:spLocks noGrp="1"/>
          </p:cNvSpPr>
          <p:nvPr>
            <p:ph type="sldNum" sz="quarter" idx="12"/>
          </p:nvPr>
        </p:nvSpPr>
        <p:spPr/>
        <p:txBody>
          <a:bodyPr/>
          <a:lstStyle/>
          <a:p>
            <a:fld id="{FB82B566-D5F9-47A6-8EBD-1E86AA35EAFE}" type="slidenum">
              <a:rPr lang="en-AU" smtClean="0"/>
              <a:t>‹#›</a:t>
            </a:fld>
            <a:endParaRPr lang="en-AU"/>
          </a:p>
        </p:txBody>
      </p:sp>
    </p:spTree>
    <p:extLst>
      <p:ext uri="{BB962C8B-B14F-4D97-AF65-F5344CB8AC3E}">
        <p14:creationId xmlns:p14="http://schemas.microsoft.com/office/powerpoint/2010/main" val="2251211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64F4D-827D-4B25-B1BD-4A200F5E38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B966A81D-8220-40EC-972E-8782474E0E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E8631E-84C0-486C-9A7C-4AB84D08D405}"/>
              </a:ext>
            </a:extLst>
          </p:cNvPr>
          <p:cNvSpPr>
            <a:spLocks noGrp="1"/>
          </p:cNvSpPr>
          <p:nvPr>
            <p:ph type="dt" sz="half" idx="10"/>
          </p:nvPr>
        </p:nvSpPr>
        <p:spPr/>
        <p:txBody>
          <a:bodyPr/>
          <a:lstStyle/>
          <a:p>
            <a:fld id="{79224743-6B76-4A05-8FD8-89FFB5DC3ECD}" type="datetimeFigureOut">
              <a:rPr lang="en-AU" smtClean="0"/>
              <a:t>18/09/2024</a:t>
            </a:fld>
            <a:endParaRPr lang="en-AU"/>
          </a:p>
        </p:txBody>
      </p:sp>
      <p:sp>
        <p:nvSpPr>
          <p:cNvPr id="5" name="Footer Placeholder 4">
            <a:extLst>
              <a:ext uri="{FF2B5EF4-FFF2-40B4-BE49-F238E27FC236}">
                <a16:creationId xmlns:a16="http://schemas.microsoft.com/office/drawing/2014/main" id="{731D3620-FF7E-43C2-81D0-335A5BCBB46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62A9433-A268-46CB-B5AF-4D6C0C33189D}"/>
              </a:ext>
            </a:extLst>
          </p:cNvPr>
          <p:cNvSpPr>
            <a:spLocks noGrp="1"/>
          </p:cNvSpPr>
          <p:nvPr>
            <p:ph type="sldNum" sz="quarter" idx="12"/>
          </p:nvPr>
        </p:nvSpPr>
        <p:spPr/>
        <p:txBody>
          <a:bodyPr/>
          <a:lstStyle/>
          <a:p>
            <a:fld id="{FB82B566-D5F9-47A6-8EBD-1E86AA35EAFE}" type="slidenum">
              <a:rPr lang="en-AU" smtClean="0"/>
              <a:t>‹#›</a:t>
            </a:fld>
            <a:endParaRPr lang="en-AU"/>
          </a:p>
        </p:txBody>
      </p:sp>
    </p:spTree>
    <p:extLst>
      <p:ext uri="{BB962C8B-B14F-4D97-AF65-F5344CB8AC3E}">
        <p14:creationId xmlns:p14="http://schemas.microsoft.com/office/powerpoint/2010/main" val="288644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04C02-EF2C-4EDF-9DC4-ED30B4290D5A}"/>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37418528-ACF3-4AB9-B201-DB450451727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AC7266E5-78E5-4C73-B758-C3CAAA71CBA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60C2B495-36C8-42DF-B702-4314C1C6657C}"/>
              </a:ext>
            </a:extLst>
          </p:cNvPr>
          <p:cNvSpPr>
            <a:spLocks noGrp="1"/>
          </p:cNvSpPr>
          <p:nvPr>
            <p:ph type="dt" sz="half" idx="10"/>
          </p:nvPr>
        </p:nvSpPr>
        <p:spPr/>
        <p:txBody>
          <a:bodyPr/>
          <a:lstStyle/>
          <a:p>
            <a:fld id="{79224743-6B76-4A05-8FD8-89FFB5DC3ECD}" type="datetimeFigureOut">
              <a:rPr lang="en-AU" smtClean="0"/>
              <a:t>18/09/2024</a:t>
            </a:fld>
            <a:endParaRPr lang="en-AU"/>
          </a:p>
        </p:txBody>
      </p:sp>
      <p:sp>
        <p:nvSpPr>
          <p:cNvPr id="6" name="Footer Placeholder 5">
            <a:extLst>
              <a:ext uri="{FF2B5EF4-FFF2-40B4-BE49-F238E27FC236}">
                <a16:creationId xmlns:a16="http://schemas.microsoft.com/office/drawing/2014/main" id="{9B9957CD-EAD4-4ED0-8864-E2896D6EA72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7D904CB9-39C8-4A78-BA96-5AFEEF3E5FBD}"/>
              </a:ext>
            </a:extLst>
          </p:cNvPr>
          <p:cNvSpPr>
            <a:spLocks noGrp="1"/>
          </p:cNvSpPr>
          <p:nvPr>
            <p:ph type="sldNum" sz="quarter" idx="12"/>
          </p:nvPr>
        </p:nvSpPr>
        <p:spPr/>
        <p:txBody>
          <a:bodyPr/>
          <a:lstStyle/>
          <a:p>
            <a:fld id="{FB82B566-D5F9-47A6-8EBD-1E86AA35EAFE}" type="slidenum">
              <a:rPr lang="en-AU" smtClean="0"/>
              <a:t>‹#›</a:t>
            </a:fld>
            <a:endParaRPr lang="en-AU"/>
          </a:p>
        </p:txBody>
      </p:sp>
    </p:spTree>
    <p:extLst>
      <p:ext uri="{BB962C8B-B14F-4D97-AF65-F5344CB8AC3E}">
        <p14:creationId xmlns:p14="http://schemas.microsoft.com/office/powerpoint/2010/main" val="2422751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41576-A59F-46ED-A411-DE72CC2E336A}"/>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BA44E76D-7065-4792-8C90-A59C925601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232FCF-65AD-4372-96CD-D05DB15353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BFD88B76-E559-47E2-8AFE-0B1BB0B50E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78E2CB2-2741-4AC2-9780-D8C9AD33AA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23B7A652-8020-4EFC-A78F-8B0B1C9ABC68}"/>
              </a:ext>
            </a:extLst>
          </p:cNvPr>
          <p:cNvSpPr>
            <a:spLocks noGrp="1"/>
          </p:cNvSpPr>
          <p:nvPr>
            <p:ph type="dt" sz="half" idx="10"/>
          </p:nvPr>
        </p:nvSpPr>
        <p:spPr/>
        <p:txBody>
          <a:bodyPr/>
          <a:lstStyle/>
          <a:p>
            <a:fld id="{79224743-6B76-4A05-8FD8-89FFB5DC3ECD}" type="datetimeFigureOut">
              <a:rPr lang="en-AU" smtClean="0"/>
              <a:t>18/09/2024</a:t>
            </a:fld>
            <a:endParaRPr lang="en-AU"/>
          </a:p>
        </p:txBody>
      </p:sp>
      <p:sp>
        <p:nvSpPr>
          <p:cNvPr id="8" name="Footer Placeholder 7">
            <a:extLst>
              <a:ext uri="{FF2B5EF4-FFF2-40B4-BE49-F238E27FC236}">
                <a16:creationId xmlns:a16="http://schemas.microsoft.com/office/drawing/2014/main" id="{30888F80-9D5B-40F1-A87A-59F2641A56C9}"/>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D87A0895-FBB7-4ABC-8914-E1D12C1F1302}"/>
              </a:ext>
            </a:extLst>
          </p:cNvPr>
          <p:cNvSpPr>
            <a:spLocks noGrp="1"/>
          </p:cNvSpPr>
          <p:nvPr>
            <p:ph type="sldNum" sz="quarter" idx="12"/>
          </p:nvPr>
        </p:nvSpPr>
        <p:spPr/>
        <p:txBody>
          <a:bodyPr/>
          <a:lstStyle/>
          <a:p>
            <a:fld id="{FB82B566-D5F9-47A6-8EBD-1E86AA35EAFE}" type="slidenum">
              <a:rPr lang="en-AU" smtClean="0"/>
              <a:t>‹#›</a:t>
            </a:fld>
            <a:endParaRPr lang="en-AU"/>
          </a:p>
        </p:txBody>
      </p:sp>
    </p:spTree>
    <p:extLst>
      <p:ext uri="{BB962C8B-B14F-4D97-AF65-F5344CB8AC3E}">
        <p14:creationId xmlns:p14="http://schemas.microsoft.com/office/powerpoint/2010/main" val="3937135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3B4BE-36AB-4CC5-AD81-1FF802BA6F92}"/>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BF9908AE-CF92-44B0-9CE9-CCF32DD40343}"/>
              </a:ext>
            </a:extLst>
          </p:cNvPr>
          <p:cNvSpPr>
            <a:spLocks noGrp="1"/>
          </p:cNvSpPr>
          <p:nvPr>
            <p:ph type="dt" sz="half" idx="10"/>
          </p:nvPr>
        </p:nvSpPr>
        <p:spPr/>
        <p:txBody>
          <a:bodyPr/>
          <a:lstStyle/>
          <a:p>
            <a:fld id="{79224743-6B76-4A05-8FD8-89FFB5DC3ECD}" type="datetimeFigureOut">
              <a:rPr lang="en-AU" smtClean="0"/>
              <a:t>18/09/2024</a:t>
            </a:fld>
            <a:endParaRPr lang="en-AU"/>
          </a:p>
        </p:txBody>
      </p:sp>
      <p:sp>
        <p:nvSpPr>
          <p:cNvPr id="4" name="Footer Placeholder 3">
            <a:extLst>
              <a:ext uri="{FF2B5EF4-FFF2-40B4-BE49-F238E27FC236}">
                <a16:creationId xmlns:a16="http://schemas.microsoft.com/office/drawing/2014/main" id="{A42C637E-8CB2-4FE9-B950-EE246BD50E86}"/>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ADEBCA0F-49DF-4226-83C2-9B8F0CF17CB5}"/>
              </a:ext>
            </a:extLst>
          </p:cNvPr>
          <p:cNvSpPr>
            <a:spLocks noGrp="1"/>
          </p:cNvSpPr>
          <p:nvPr>
            <p:ph type="sldNum" sz="quarter" idx="12"/>
          </p:nvPr>
        </p:nvSpPr>
        <p:spPr/>
        <p:txBody>
          <a:bodyPr/>
          <a:lstStyle/>
          <a:p>
            <a:fld id="{FB82B566-D5F9-47A6-8EBD-1E86AA35EAFE}" type="slidenum">
              <a:rPr lang="en-AU" smtClean="0"/>
              <a:t>‹#›</a:t>
            </a:fld>
            <a:endParaRPr lang="en-AU"/>
          </a:p>
        </p:txBody>
      </p:sp>
    </p:spTree>
    <p:extLst>
      <p:ext uri="{BB962C8B-B14F-4D97-AF65-F5344CB8AC3E}">
        <p14:creationId xmlns:p14="http://schemas.microsoft.com/office/powerpoint/2010/main" val="1187629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DE42B7-4200-40FD-B709-3B035616D8AC}"/>
              </a:ext>
            </a:extLst>
          </p:cNvPr>
          <p:cNvSpPr>
            <a:spLocks noGrp="1"/>
          </p:cNvSpPr>
          <p:nvPr>
            <p:ph type="dt" sz="half" idx="10"/>
          </p:nvPr>
        </p:nvSpPr>
        <p:spPr/>
        <p:txBody>
          <a:bodyPr/>
          <a:lstStyle/>
          <a:p>
            <a:fld id="{79224743-6B76-4A05-8FD8-89FFB5DC3ECD}" type="datetimeFigureOut">
              <a:rPr lang="en-AU" smtClean="0"/>
              <a:t>18/09/2024</a:t>
            </a:fld>
            <a:endParaRPr lang="en-AU"/>
          </a:p>
        </p:txBody>
      </p:sp>
      <p:sp>
        <p:nvSpPr>
          <p:cNvPr id="3" name="Footer Placeholder 2">
            <a:extLst>
              <a:ext uri="{FF2B5EF4-FFF2-40B4-BE49-F238E27FC236}">
                <a16:creationId xmlns:a16="http://schemas.microsoft.com/office/drawing/2014/main" id="{1F4571BF-1084-45CF-8343-A65FCE950BD4}"/>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D08C5F7E-540E-459F-BA29-B54D5276D261}"/>
              </a:ext>
            </a:extLst>
          </p:cNvPr>
          <p:cNvSpPr>
            <a:spLocks noGrp="1"/>
          </p:cNvSpPr>
          <p:nvPr>
            <p:ph type="sldNum" sz="quarter" idx="12"/>
          </p:nvPr>
        </p:nvSpPr>
        <p:spPr/>
        <p:txBody>
          <a:bodyPr/>
          <a:lstStyle/>
          <a:p>
            <a:fld id="{FB82B566-D5F9-47A6-8EBD-1E86AA35EAFE}" type="slidenum">
              <a:rPr lang="en-AU" smtClean="0"/>
              <a:t>‹#›</a:t>
            </a:fld>
            <a:endParaRPr lang="en-AU"/>
          </a:p>
        </p:txBody>
      </p:sp>
    </p:spTree>
    <p:extLst>
      <p:ext uri="{BB962C8B-B14F-4D97-AF65-F5344CB8AC3E}">
        <p14:creationId xmlns:p14="http://schemas.microsoft.com/office/powerpoint/2010/main" val="3872561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9AF7D-8883-4B10-B030-00C4184224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E7FBA407-AC9A-40D0-99ED-CAFD83CB6A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11B02E20-AB32-40D4-8B6D-F5136A83F7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DFF362-69B9-4EAD-AC72-468D701BCC5B}"/>
              </a:ext>
            </a:extLst>
          </p:cNvPr>
          <p:cNvSpPr>
            <a:spLocks noGrp="1"/>
          </p:cNvSpPr>
          <p:nvPr>
            <p:ph type="dt" sz="half" idx="10"/>
          </p:nvPr>
        </p:nvSpPr>
        <p:spPr/>
        <p:txBody>
          <a:bodyPr/>
          <a:lstStyle/>
          <a:p>
            <a:fld id="{79224743-6B76-4A05-8FD8-89FFB5DC3ECD}" type="datetimeFigureOut">
              <a:rPr lang="en-AU" smtClean="0"/>
              <a:t>18/09/2024</a:t>
            </a:fld>
            <a:endParaRPr lang="en-AU"/>
          </a:p>
        </p:txBody>
      </p:sp>
      <p:sp>
        <p:nvSpPr>
          <p:cNvPr id="6" name="Footer Placeholder 5">
            <a:extLst>
              <a:ext uri="{FF2B5EF4-FFF2-40B4-BE49-F238E27FC236}">
                <a16:creationId xmlns:a16="http://schemas.microsoft.com/office/drawing/2014/main" id="{2757A09F-ACFC-4797-B44A-8FD5A83EE482}"/>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CDF0629-7CB9-426D-8371-B84F0B0F6DE4}"/>
              </a:ext>
            </a:extLst>
          </p:cNvPr>
          <p:cNvSpPr>
            <a:spLocks noGrp="1"/>
          </p:cNvSpPr>
          <p:nvPr>
            <p:ph type="sldNum" sz="quarter" idx="12"/>
          </p:nvPr>
        </p:nvSpPr>
        <p:spPr/>
        <p:txBody>
          <a:bodyPr/>
          <a:lstStyle/>
          <a:p>
            <a:fld id="{FB82B566-D5F9-47A6-8EBD-1E86AA35EAFE}" type="slidenum">
              <a:rPr lang="en-AU" smtClean="0"/>
              <a:t>‹#›</a:t>
            </a:fld>
            <a:endParaRPr lang="en-AU"/>
          </a:p>
        </p:txBody>
      </p:sp>
    </p:spTree>
    <p:extLst>
      <p:ext uri="{BB962C8B-B14F-4D97-AF65-F5344CB8AC3E}">
        <p14:creationId xmlns:p14="http://schemas.microsoft.com/office/powerpoint/2010/main" val="2120413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049F7-7F8C-4DB2-9FEF-336EE172ED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90B64755-2724-4FA7-BF97-5311A5A6E7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C29AEEDA-B30E-4573-AF40-B26173F2FD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EF58D1-1D1A-4E18-B807-6742577E4942}"/>
              </a:ext>
            </a:extLst>
          </p:cNvPr>
          <p:cNvSpPr>
            <a:spLocks noGrp="1"/>
          </p:cNvSpPr>
          <p:nvPr>
            <p:ph type="dt" sz="half" idx="10"/>
          </p:nvPr>
        </p:nvSpPr>
        <p:spPr/>
        <p:txBody>
          <a:bodyPr/>
          <a:lstStyle/>
          <a:p>
            <a:fld id="{79224743-6B76-4A05-8FD8-89FFB5DC3ECD}" type="datetimeFigureOut">
              <a:rPr lang="en-AU" smtClean="0"/>
              <a:t>18/09/2024</a:t>
            </a:fld>
            <a:endParaRPr lang="en-AU"/>
          </a:p>
        </p:txBody>
      </p:sp>
      <p:sp>
        <p:nvSpPr>
          <p:cNvPr id="6" name="Footer Placeholder 5">
            <a:extLst>
              <a:ext uri="{FF2B5EF4-FFF2-40B4-BE49-F238E27FC236}">
                <a16:creationId xmlns:a16="http://schemas.microsoft.com/office/drawing/2014/main" id="{F3164D63-8804-4670-8E6A-E2FFEFA43E7D}"/>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0D9E134A-8484-40B8-BC13-621F9D9D162F}"/>
              </a:ext>
            </a:extLst>
          </p:cNvPr>
          <p:cNvSpPr>
            <a:spLocks noGrp="1"/>
          </p:cNvSpPr>
          <p:nvPr>
            <p:ph type="sldNum" sz="quarter" idx="12"/>
          </p:nvPr>
        </p:nvSpPr>
        <p:spPr/>
        <p:txBody>
          <a:bodyPr/>
          <a:lstStyle/>
          <a:p>
            <a:fld id="{FB82B566-D5F9-47A6-8EBD-1E86AA35EAFE}" type="slidenum">
              <a:rPr lang="en-AU" smtClean="0"/>
              <a:t>‹#›</a:t>
            </a:fld>
            <a:endParaRPr lang="en-AU"/>
          </a:p>
        </p:txBody>
      </p:sp>
    </p:spTree>
    <p:extLst>
      <p:ext uri="{BB962C8B-B14F-4D97-AF65-F5344CB8AC3E}">
        <p14:creationId xmlns:p14="http://schemas.microsoft.com/office/powerpoint/2010/main" val="1752801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F049D5-AF6C-487B-9657-6D46D84B9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A191E7DC-A44E-4EB6-B1BE-17D1D847D6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EF8EE0D-52DD-4D99-B00E-1C3A34FD37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224743-6B76-4A05-8FD8-89FFB5DC3ECD}" type="datetimeFigureOut">
              <a:rPr lang="en-AU" smtClean="0"/>
              <a:t>18/09/2024</a:t>
            </a:fld>
            <a:endParaRPr lang="en-AU"/>
          </a:p>
        </p:txBody>
      </p:sp>
      <p:sp>
        <p:nvSpPr>
          <p:cNvPr id="5" name="Footer Placeholder 4">
            <a:extLst>
              <a:ext uri="{FF2B5EF4-FFF2-40B4-BE49-F238E27FC236}">
                <a16:creationId xmlns:a16="http://schemas.microsoft.com/office/drawing/2014/main" id="{948DB1E2-051C-428B-8818-E2C78FECB2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78FA18D3-A920-4AA0-9B50-55CEA9BE19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82B566-D5F9-47A6-8EBD-1E86AA35EAFE}" type="slidenum">
              <a:rPr lang="en-AU" smtClean="0"/>
              <a:t>‹#›</a:t>
            </a:fld>
            <a:endParaRPr lang="en-AU"/>
          </a:p>
        </p:txBody>
      </p:sp>
    </p:spTree>
    <p:extLst>
      <p:ext uri="{BB962C8B-B14F-4D97-AF65-F5344CB8AC3E}">
        <p14:creationId xmlns:p14="http://schemas.microsoft.com/office/powerpoint/2010/main" val="3779230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encodeproject.org/atac-seq/"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github.com/jsh58/Genrich"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7BF2AF8-CA4F-4BCC-B9F6-89F709E750B6}"/>
              </a:ext>
            </a:extLst>
          </p:cNvPr>
          <p:cNvPicPr>
            <a:picLocks noChangeAspect="1"/>
          </p:cNvPicPr>
          <p:nvPr/>
        </p:nvPicPr>
        <p:blipFill>
          <a:blip r:embed="rId3"/>
          <a:stretch>
            <a:fillRect/>
          </a:stretch>
        </p:blipFill>
        <p:spPr>
          <a:xfrm>
            <a:off x="175822" y="0"/>
            <a:ext cx="3187376" cy="1471660"/>
          </a:xfrm>
          <a:prstGeom prst="rect">
            <a:avLst/>
          </a:prstGeom>
        </p:spPr>
      </p:pic>
      <p:sp>
        <p:nvSpPr>
          <p:cNvPr id="2" name="Title 1">
            <a:extLst>
              <a:ext uri="{FF2B5EF4-FFF2-40B4-BE49-F238E27FC236}">
                <a16:creationId xmlns:a16="http://schemas.microsoft.com/office/drawing/2014/main" id="{0F767A69-4D5F-49C6-B42A-4E9372328F55}"/>
              </a:ext>
            </a:extLst>
          </p:cNvPr>
          <p:cNvSpPr>
            <a:spLocks noGrp="1"/>
          </p:cNvSpPr>
          <p:nvPr>
            <p:ph type="ctrTitle"/>
          </p:nvPr>
        </p:nvSpPr>
        <p:spPr>
          <a:xfrm>
            <a:off x="972723" y="2454620"/>
            <a:ext cx="9877293" cy="1384714"/>
          </a:xfrm>
        </p:spPr>
        <p:txBody>
          <a:bodyPr>
            <a:noAutofit/>
          </a:bodyPr>
          <a:lstStyle/>
          <a:p>
            <a:r>
              <a:rPr lang="en-AU" sz="3200" b="1" dirty="0">
                <a:solidFill>
                  <a:srgbClr val="1F2A63"/>
                </a:solidFill>
                <a:latin typeface="Arial" panose="020B0604020202020204" pitchFamily="34" charset="0"/>
                <a:cs typeface="Arial" panose="020B0604020202020204" pitchFamily="34" charset="0"/>
              </a:rPr>
              <a:t>ATAC-Seq overview</a:t>
            </a:r>
          </a:p>
        </p:txBody>
      </p:sp>
      <p:sp>
        <p:nvSpPr>
          <p:cNvPr id="3" name="Subtitle 2">
            <a:extLst>
              <a:ext uri="{FF2B5EF4-FFF2-40B4-BE49-F238E27FC236}">
                <a16:creationId xmlns:a16="http://schemas.microsoft.com/office/drawing/2014/main" id="{54149E01-2B65-41C2-8292-8F1B2978462D}"/>
              </a:ext>
            </a:extLst>
          </p:cNvPr>
          <p:cNvSpPr>
            <a:spLocks noGrp="1"/>
          </p:cNvSpPr>
          <p:nvPr>
            <p:ph type="subTitle" idx="1"/>
          </p:nvPr>
        </p:nvSpPr>
        <p:spPr>
          <a:xfrm>
            <a:off x="3773104" y="4733582"/>
            <a:ext cx="4645792" cy="1655762"/>
          </a:xfrm>
        </p:spPr>
        <p:txBody>
          <a:bodyPr>
            <a:normAutofit/>
          </a:bodyPr>
          <a:lstStyle/>
          <a:p>
            <a:r>
              <a:rPr lang="en-AU" sz="1600" b="1" dirty="0">
                <a:latin typeface="Arial" panose="020B0604020202020204" pitchFamily="34" charset="0"/>
                <a:cs typeface="Arial" panose="020B0604020202020204" pitchFamily="34" charset="0"/>
              </a:rPr>
              <a:t>Feargal J Ryan</a:t>
            </a:r>
          </a:p>
          <a:p>
            <a:r>
              <a:rPr lang="en-AU" sz="1600" b="1" dirty="0">
                <a:latin typeface="Arial" panose="020B0604020202020204" pitchFamily="34" charset="0"/>
                <a:cs typeface="Arial" panose="020B0604020202020204" pitchFamily="34" charset="0"/>
              </a:rPr>
              <a:t>18 – 09 - 2024</a:t>
            </a:r>
          </a:p>
        </p:txBody>
      </p:sp>
      <p:pic>
        <p:nvPicPr>
          <p:cNvPr id="2050" name="Picture 2" descr="Flinders University – Universities Australia">
            <a:extLst>
              <a:ext uri="{FF2B5EF4-FFF2-40B4-BE49-F238E27FC236}">
                <a16:creationId xmlns:a16="http://schemas.microsoft.com/office/drawing/2014/main" id="{E648A363-4D25-BA0C-6698-A2AF82C6C9E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2443" b="29839"/>
          <a:stretch/>
        </p:blipFill>
        <p:spPr bwMode="auto">
          <a:xfrm>
            <a:off x="9296006" y="164238"/>
            <a:ext cx="2857500" cy="107781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237C3DC-06E7-17B5-A848-078B42AB7626}"/>
              </a:ext>
            </a:extLst>
          </p:cNvPr>
          <p:cNvSpPr/>
          <p:nvPr/>
        </p:nvSpPr>
        <p:spPr>
          <a:xfrm>
            <a:off x="38494" y="0"/>
            <a:ext cx="274657" cy="18037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3141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891B6-C5DB-E2A0-9D36-A2ADA54899C0}"/>
              </a:ext>
            </a:extLst>
          </p:cNvPr>
          <p:cNvSpPr>
            <a:spLocks noGrp="1"/>
          </p:cNvSpPr>
          <p:nvPr>
            <p:ph type="title"/>
          </p:nvPr>
        </p:nvSpPr>
        <p:spPr/>
        <p:txBody>
          <a:bodyPr/>
          <a:lstStyle/>
          <a:p>
            <a:r>
              <a:rPr lang="en-AU" dirty="0"/>
              <a:t>Additional sanity checks</a:t>
            </a:r>
          </a:p>
        </p:txBody>
      </p:sp>
      <p:pic>
        <p:nvPicPr>
          <p:cNvPr id="5" name="Content Placeholder 4">
            <a:extLst>
              <a:ext uri="{FF2B5EF4-FFF2-40B4-BE49-F238E27FC236}">
                <a16:creationId xmlns:a16="http://schemas.microsoft.com/office/drawing/2014/main" id="{E7A394CE-B2F6-DB54-34A6-F094ABCB2E04}"/>
              </a:ext>
            </a:extLst>
          </p:cNvPr>
          <p:cNvPicPr>
            <a:picLocks noGrp="1" noChangeAspect="1"/>
          </p:cNvPicPr>
          <p:nvPr>
            <p:ph idx="1"/>
          </p:nvPr>
        </p:nvPicPr>
        <p:blipFill>
          <a:blip r:embed="rId2"/>
          <a:stretch>
            <a:fillRect/>
          </a:stretch>
        </p:blipFill>
        <p:spPr>
          <a:xfrm>
            <a:off x="1432688" y="1748252"/>
            <a:ext cx="3657344" cy="4351338"/>
          </a:xfrm>
        </p:spPr>
      </p:pic>
      <p:sp>
        <p:nvSpPr>
          <p:cNvPr id="7" name="TextBox 6">
            <a:extLst>
              <a:ext uri="{FF2B5EF4-FFF2-40B4-BE49-F238E27FC236}">
                <a16:creationId xmlns:a16="http://schemas.microsoft.com/office/drawing/2014/main" id="{E668F13E-95B7-D01B-E6AA-AAF744F45206}"/>
              </a:ext>
            </a:extLst>
          </p:cNvPr>
          <p:cNvSpPr txBox="1"/>
          <p:nvPr/>
        </p:nvSpPr>
        <p:spPr>
          <a:xfrm>
            <a:off x="5514534" y="3093106"/>
            <a:ext cx="2616591" cy="923330"/>
          </a:xfrm>
          <a:prstGeom prst="rect">
            <a:avLst/>
          </a:prstGeom>
          <a:noFill/>
        </p:spPr>
        <p:txBody>
          <a:bodyPr wrap="square">
            <a:spAutoFit/>
          </a:bodyPr>
          <a:lstStyle/>
          <a:p>
            <a:r>
              <a:rPr lang="en-AU" sz="1800" dirty="0"/>
              <a:t>Samples from the same person largely cluster together</a:t>
            </a:r>
            <a:endParaRPr lang="en-AU" dirty="0"/>
          </a:p>
        </p:txBody>
      </p:sp>
    </p:spTree>
    <p:extLst>
      <p:ext uri="{BB962C8B-B14F-4D97-AF65-F5344CB8AC3E}">
        <p14:creationId xmlns:p14="http://schemas.microsoft.com/office/powerpoint/2010/main" val="474794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CA1D8-29BD-0E82-2CCA-8114A3BFB793}"/>
              </a:ext>
            </a:extLst>
          </p:cNvPr>
          <p:cNvSpPr>
            <a:spLocks noGrp="1"/>
          </p:cNvSpPr>
          <p:nvPr>
            <p:ph type="title"/>
          </p:nvPr>
        </p:nvSpPr>
        <p:spPr/>
        <p:txBody>
          <a:bodyPr>
            <a:normAutofit fontScale="90000"/>
          </a:bodyPr>
          <a:lstStyle/>
          <a:p>
            <a:r>
              <a:rPr lang="en-AU" dirty="0"/>
              <a:t>Example accessibility ratio at control open/closed peaks</a:t>
            </a:r>
          </a:p>
        </p:txBody>
      </p:sp>
      <p:pic>
        <p:nvPicPr>
          <p:cNvPr id="5" name="Content Placeholder 4">
            <a:extLst>
              <a:ext uri="{FF2B5EF4-FFF2-40B4-BE49-F238E27FC236}">
                <a16:creationId xmlns:a16="http://schemas.microsoft.com/office/drawing/2014/main" id="{74E8BB1D-04D5-6FA0-1BBE-DBA1AB1FDE68}"/>
              </a:ext>
            </a:extLst>
          </p:cNvPr>
          <p:cNvPicPr>
            <a:picLocks noGrp="1" noChangeAspect="1"/>
          </p:cNvPicPr>
          <p:nvPr>
            <p:ph idx="1"/>
          </p:nvPr>
        </p:nvPicPr>
        <p:blipFill>
          <a:blip r:embed="rId2"/>
          <a:stretch>
            <a:fillRect/>
          </a:stretch>
        </p:blipFill>
        <p:spPr>
          <a:xfrm>
            <a:off x="1356092" y="1495034"/>
            <a:ext cx="4739907" cy="4612309"/>
          </a:xfrm>
        </p:spPr>
      </p:pic>
    </p:spTree>
    <p:extLst>
      <p:ext uri="{BB962C8B-B14F-4D97-AF65-F5344CB8AC3E}">
        <p14:creationId xmlns:p14="http://schemas.microsoft.com/office/powerpoint/2010/main" val="3388472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984E0-1EDA-82E7-BF02-179968706E6B}"/>
              </a:ext>
            </a:extLst>
          </p:cNvPr>
          <p:cNvSpPr>
            <a:spLocks noGrp="1"/>
          </p:cNvSpPr>
          <p:nvPr>
            <p:ph type="title"/>
          </p:nvPr>
        </p:nvSpPr>
        <p:spPr/>
        <p:txBody>
          <a:bodyPr/>
          <a:lstStyle/>
          <a:p>
            <a:r>
              <a:rPr lang="en-US" dirty="0"/>
              <a:t> </a:t>
            </a:r>
          </a:p>
        </p:txBody>
      </p:sp>
      <p:sp>
        <p:nvSpPr>
          <p:cNvPr id="3" name="Title 1">
            <a:extLst>
              <a:ext uri="{FF2B5EF4-FFF2-40B4-BE49-F238E27FC236}">
                <a16:creationId xmlns:a16="http://schemas.microsoft.com/office/drawing/2014/main" id="{C7ABD541-E558-26D5-9700-EFE3E13368E2}"/>
              </a:ext>
            </a:extLst>
          </p:cNvPr>
          <p:cNvSpPr txBox="1">
            <a:spLocks/>
          </p:cNvSpPr>
          <p:nvPr/>
        </p:nvSpPr>
        <p:spPr>
          <a:xfrm>
            <a:off x="194540" y="62519"/>
            <a:ext cx="10515600" cy="746628"/>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000" b="1" kern="1200">
                <a:solidFill>
                  <a:schemeClr val="bg1"/>
                </a:solidFill>
                <a:latin typeface="Arial" panose="020B0604020202020204" pitchFamily="34" charset="0"/>
                <a:ea typeface="+mj-ea"/>
                <a:cs typeface="Arial" panose="020B0604020202020204" pitchFamily="34" charset="0"/>
              </a:defRPr>
            </a:lvl1pPr>
          </a:lstStyle>
          <a:p>
            <a:r>
              <a:rPr lang="en-AU" sz="3200" dirty="0"/>
              <a:t>If you want to know more dig into the methods of these two papers</a:t>
            </a:r>
          </a:p>
        </p:txBody>
      </p:sp>
      <p:pic>
        <p:nvPicPr>
          <p:cNvPr id="15" name="Content Placeholder 14">
            <a:extLst>
              <a:ext uri="{FF2B5EF4-FFF2-40B4-BE49-F238E27FC236}">
                <a16:creationId xmlns:a16="http://schemas.microsoft.com/office/drawing/2014/main" id="{50F20CBB-57D8-1D48-168A-EABE1E0B3AFA}"/>
              </a:ext>
            </a:extLst>
          </p:cNvPr>
          <p:cNvPicPr>
            <a:picLocks noGrp="1" noChangeAspect="1"/>
          </p:cNvPicPr>
          <p:nvPr>
            <p:ph idx="1"/>
          </p:nvPr>
        </p:nvPicPr>
        <p:blipFill>
          <a:blip r:embed="rId3"/>
          <a:stretch>
            <a:fillRect/>
          </a:stretch>
        </p:blipFill>
        <p:spPr>
          <a:xfrm>
            <a:off x="451032" y="1762320"/>
            <a:ext cx="4745257" cy="3787384"/>
          </a:xfrm>
        </p:spPr>
      </p:pic>
      <p:pic>
        <p:nvPicPr>
          <p:cNvPr id="17" name="Picture 16">
            <a:extLst>
              <a:ext uri="{FF2B5EF4-FFF2-40B4-BE49-F238E27FC236}">
                <a16:creationId xmlns:a16="http://schemas.microsoft.com/office/drawing/2014/main" id="{CD6B9ED6-E842-E84C-00E4-64042A371609}"/>
              </a:ext>
            </a:extLst>
          </p:cNvPr>
          <p:cNvPicPr>
            <a:picLocks noChangeAspect="1"/>
          </p:cNvPicPr>
          <p:nvPr/>
        </p:nvPicPr>
        <p:blipFill>
          <a:blip r:embed="rId4"/>
          <a:stretch>
            <a:fillRect/>
          </a:stretch>
        </p:blipFill>
        <p:spPr>
          <a:xfrm>
            <a:off x="6170001" y="2152357"/>
            <a:ext cx="5016368" cy="2698309"/>
          </a:xfrm>
          <a:prstGeom prst="rect">
            <a:avLst/>
          </a:prstGeom>
        </p:spPr>
      </p:pic>
    </p:spTree>
    <p:extLst>
      <p:ext uri="{BB962C8B-B14F-4D97-AF65-F5344CB8AC3E}">
        <p14:creationId xmlns:p14="http://schemas.microsoft.com/office/powerpoint/2010/main" val="3436865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0F4A2-5C82-D047-E8BD-B26857F3470F}"/>
              </a:ext>
            </a:extLst>
          </p:cNvPr>
          <p:cNvSpPr>
            <a:spLocks noGrp="1"/>
          </p:cNvSpPr>
          <p:nvPr>
            <p:ph type="title"/>
          </p:nvPr>
        </p:nvSpPr>
        <p:spPr/>
        <p:txBody>
          <a:bodyPr/>
          <a:lstStyle/>
          <a:p>
            <a:r>
              <a:rPr lang="en-AU" dirty="0"/>
              <a:t>ATAC-Seq overview</a:t>
            </a:r>
          </a:p>
        </p:txBody>
      </p:sp>
      <p:pic>
        <p:nvPicPr>
          <p:cNvPr id="1026" name="Picture 2" descr="Complete Guide to Understanding and Using ATAC-Seq">
            <a:extLst>
              <a:ext uri="{FF2B5EF4-FFF2-40B4-BE49-F238E27FC236}">
                <a16:creationId xmlns:a16="http://schemas.microsoft.com/office/drawing/2014/main" id="{8CFD4A83-6BFC-C085-3325-08F6A715C5F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33114" y="928108"/>
            <a:ext cx="4947728" cy="427962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9D8B26E-2396-0E6A-AE9B-BD860801808A}"/>
              </a:ext>
            </a:extLst>
          </p:cNvPr>
          <p:cNvSpPr txBox="1"/>
          <p:nvPr/>
        </p:nvSpPr>
        <p:spPr>
          <a:xfrm>
            <a:off x="2933114" y="5385639"/>
            <a:ext cx="6175716" cy="1200329"/>
          </a:xfrm>
          <a:prstGeom prst="rect">
            <a:avLst/>
          </a:prstGeom>
          <a:noFill/>
        </p:spPr>
        <p:txBody>
          <a:bodyPr wrap="square">
            <a:spAutoFit/>
          </a:bodyPr>
          <a:lstStyle/>
          <a:p>
            <a:r>
              <a:rPr lang="en-AU" dirty="0"/>
              <a:t>Accessible chromatin regions are often sites of active promoters, enhancers, and other regulatory elements, which facilitate the binding of transcription factors and the transcriptional machinery</a:t>
            </a:r>
          </a:p>
        </p:txBody>
      </p:sp>
    </p:spTree>
    <p:extLst>
      <p:ext uri="{BB962C8B-B14F-4D97-AF65-F5344CB8AC3E}">
        <p14:creationId xmlns:p14="http://schemas.microsoft.com/office/powerpoint/2010/main" val="492839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A6D76-E054-DED9-C45A-303D210B8732}"/>
              </a:ext>
            </a:extLst>
          </p:cNvPr>
          <p:cNvSpPr>
            <a:spLocks noGrp="1"/>
          </p:cNvSpPr>
          <p:nvPr>
            <p:ph type="title"/>
          </p:nvPr>
        </p:nvSpPr>
        <p:spPr/>
        <p:txBody>
          <a:bodyPr/>
          <a:lstStyle/>
          <a:p>
            <a:r>
              <a:rPr lang="en-AU" dirty="0"/>
              <a:t>Library QC – Fragment size</a:t>
            </a:r>
          </a:p>
        </p:txBody>
      </p:sp>
      <p:grpSp>
        <p:nvGrpSpPr>
          <p:cNvPr id="7" name="Group 6">
            <a:extLst>
              <a:ext uri="{FF2B5EF4-FFF2-40B4-BE49-F238E27FC236}">
                <a16:creationId xmlns:a16="http://schemas.microsoft.com/office/drawing/2014/main" id="{8F1166F1-1207-1601-FB0A-C64FC7C2E3F9}"/>
              </a:ext>
            </a:extLst>
          </p:cNvPr>
          <p:cNvGrpSpPr/>
          <p:nvPr/>
        </p:nvGrpSpPr>
        <p:grpSpPr>
          <a:xfrm>
            <a:off x="283688" y="2796465"/>
            <a:ext cx="4671270" cy="2744170"/>
            <a:chOff x="2006770" y="900112"/>
            <a:chExt cx="9351792" cy="5057775"/>
          </a:xfrm>
        </p:grpSpPr>
        <p:pic>
          <p:nvPicPr>
            <p:cNvPr id="5" name="Picture 4">
              <a:extLst>
                <a:ext uri="{FF2B5EF4-FFF2-40B4-BE49-F238E27FC236}">
                  <a16:creationId xmlns:a16="http://schemas.microsoft.com/office/drawing/2014/main" id="{D88D4D60-41DF-A556-7AB1-51D154ADE12A}"/>
                </a:ext>
              </a:extLst>
            </p:cNvPr>
            <p:cNvPicPr>
              <a:picLocks noChangeAspect="1"/>
            </p:cNvPicPr>
            <p:nvPr/>
          </p:nvPicPr>
          <p:blipFill rotWithShape="1">
            <a:blip r:embed="rId2"/>
            <a:srcRect l="24527"/>
            <a:stretch/>
          </p:blipFill>
          <p:spPr>
            <a:xfrm>
              <a:off x="3415004" y="900112"/>
              <a:ext cx="7943558" cy="5057775"/>
            </a:xfrm>
            <a:prstGeom prst="rect">
              <a:avLst/>
            </a:prstGeom>
          </p:spPr>
        </p:pic>
        <p:pic>
          <p:nvPicPr>
            <p:cNvPr id="6" name="Picture 5">
              <a:extLst>
                <a:ext uri="{FF2B5EF4-FFF2-40B4-BE49-F238E27FC236}">
                  <a16:creationId xmlns:a16="http://schemas.microsoft.com/office/drawing/2014/main" id="{10D31967-2853-958C-AD13-D4BEFA6C421B}"/>
                </a:ext>
              </a:extLst>
            </p:cNvPr>
            <p:cNvPicPr>
              <a:picLocks noChangeAspect="1"/>
            </p:cNvPicPr>
            <p:nvPr/>
          </p:nvPicPr>
          <p:blipFill rotWithShape="1">
            <a:blip r:embed="rId2"/>
            <a:srcRect r="86406"/>
            <a:stretch/>
          </p:blipFill>
          <p:spPr>
            <a:xfrm>
              <a:off x="2006770" y="900112"/>
              <a:ext cx="1430792" cy="5057775"/>
            </a:xfrm>
            <a:prstGeom prst="rect">
              <a:avLst/>
            </a:prstGeom>
          </p:spPr>
        </p:pic>
      </p:grpSp>
      <p:pic>
        <p:nvPicPr>
          <p:cNvPr id="10" name="Picture 9">
            <a:extLst>
              <a:ext uri="{FF2B5EF4-FFF2-40B4-BE49-F238E27FC236}">
                <a16:creationId xmlns:a16="http://schemas.microsoft.com/office/drawing/2014/main" id="{4DDC2A76-E8C4-72BE-86A4-485745FA18EE}"/>
              </a:ext>
            </a:extLst>
          </p:cNvPr>
          <p:cNvPicPr>
            <a:picLocks noChangeAspect="1"/>
          </p:cNvPicPr>
          <p:nvPr/>
        </p:nvPicPr>
        <p:blipFill rotWithShape="1">
          <a:blip r:embed="rId3"/>
          <a:srcRect b="20987"/>
          <a:stretch/>
        </p:blipFill>
        <p:spPr>
          <a:xfrm>
            <a:off x="4954958" y="2317071"/>
            <a:ext cx="7053288" cy="2840856"/>
          </a:xfrm>
          <a:prstGeom prst="rect">
            <a:avLst/>
          </a:prstGeom>
        </p:spPr>
      </p:pic>
      <p:cxnSp>
        <p:nvCxnSpPr>
          <p:cNvPr id="12" name="Straight Arrow Connector 11">
            <a:extLst>
              <a:ext uri="{FF2B5EF4-FFF2-40B4-BE49-F238E27FC236}">
                <a16:creationId xmlns:a16="http://schemas.microsoft.com/office/drawing/2014/main" id="{7D4F07AE-AA06-6E16-6EBD-DB1B7E1E8790}"/>
              </a:ext>
            </a:extLst>
          </p:cNvPr>
          <p:cNvCxnSpPr/>
          <p:nvPr/>
        </p:nvCxnSpPr>
        <p:spPr>
          <a:xfrm>
            <a:off x="7499661" y="2796465"/>
            <a:ext cx="0" cy="57704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414178AD-807F-B5B3-AA82-BDEFB5DE25FE}"/>
              </a:ext>
            </a:extLst>
          </p:cNvPr>
          <p:cNvSpPr txBox="1"/>
          <p:nvPr/>
        </p:nvSpPr>
        <p:spPr>
          <a:xfrm>
            <a:off x="6913735" y="2317070"/>
            <a:ext cx="1171852" cy="430887"/>
          </a:xfrm>
          <a:prstGeom prst="rect">
            <a:avLst/>
          </a:prstGeom>
          <a:noFill/>
        </p:spPr>
        <p:txBody>
          <a:bodyPr wrap="square" rtlCol="0">
            <a:spAutoFit/>
          </a:bodyPr>
          <a:lstStyle/>
          <a:p>
            <a:pPr algn="ctr"/>
            <a:r>
              <a:rPr lang="en-AU" sz="1100" dirty="0"/>
              <a:t>Nucleosome-free region</a:t>
            </a:r>
          </a:p>
        </p:txBody>
      </p:sp>
      <p:cxnSp>
        <p:nvCxnSpPr>
          <p:cNvPr id="14" name="Straight Arrow Connector 13">
            <a:extLst>
              <a:ext uri="{FF2B5EF4-FFF2-40B4-BE49-F238E27FC236}">
                <a16:creationId xmlns:a16="http://schemas.microsoft.com/office/drawing/2014/main" id="{078AB234-42E3-93E7-562F-C6798F5D012A}"/>
              </a:ext>
            </a:extLst>
          </p:cNvPr>
          <p:cNvCxnSpPr/>
          <p:nvPr/>
        </p:nvCxnSpPr>
        <p:spPr>
          <a:xfrm>
            <a:off x="7865126" y="3261803"/>
            <a:ext cx="0" cy="57704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3D317822-FA4C-8B25-3555-BE06BEB98D64}"/>
              </a:ext>
            </a:extLst>
          </p:cNvPr>
          <p:cNvCxnSpPr>
            <a:cxnSpLocks/>
          </p:cNvCxnSpPr>
          <p:nvPr/>
        </p:nvCxnSpPr>
        <p:spPr>
          <a:xfrm>
            <a:off x="8195080" y="3261803"/>
            <a:ext cx="0" cy="85299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BDB64690-D70D-C38D-163A-E2B681840CCC}"/>
              </a:ext>
            </a:extLst>
          </p:cNvPr>
          <p:cNvCxnSpPr>
            <a:cxnSpLocks/>
          </p:cNvCxnSpPr>
          <p:nvPr/>
        </p:nvCxnSpPr>
        <p:spPr>
          <a:xfrm>
            <a:off x="8578299" y="3261803"/>
            <a:ext cx="0" cy="107641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DD3A28AB-0A35-E6A8-05E8-847B4425ED3F}"/>
              </a:ext>
            </a:extLst>
          </p:cNvPr>
          <p:cNvSpPr txBox="1"/>
          <p:nvPr/>
        </p:nvSpPr>
        <p:spPr>
          <a:xfrm>
            <a:off x="7340127" y="2846305"/>
            <a:ext cx="1894635" cy="415498"/>
          </a:xfrm>
          <a:prstGeom prst="rect">
            <a:avLst/>
          </a:prstGeom>
          <a:noFill/>
        </p:spPr>
        <p:txBody>
          <a:bodyPr wrap="square" rtlCol="0">
            <a:spAutoFit/>
          </a:bodyPr>
          <a:lstStyle/>
          <a:p>
            <a:pPr algn="ctr"/>
            <a:r>
              <a:rPr lang="en-AU" sz="1050" dirty="0"/>
              <a:t>mono-, di- and tri- nucleosome fragments</a:t>
            </a:r>
          </a:p>
        </p:txBody>
      </p:sp>
      <p:sp>
        <p:nvSpPr>
          <p:cNvPr id="22" name="TextBox 21">
            <a:extLst>
              <a:ext uri="{FF2B5EF4-FFF2-40B4-BE49-F238E27FC236}">
                <a16:creationId xmlns:a16="http://schemas.microsoft.com/office/drawing/2014/main" id="{A09E09F7-A424-906F-2871-580C716E57E2}"/>
              </a:ext>
            </a:extLst>
          </p:cNvPr>
          <p:cNvSpPr txBox="1"/>
          <p:nvPr/>
        </p:nvSpPr>
        <p:spPr>
          <a:xfrm>
            <a:off x="1500326" y="5540635"/>
            <a:ext cx="1977786" cy="369332"/>
          </a:xfrm>
          <a:prstGeom prst="rect">
            <a:avLst/>
          </a:prstGeom>
          <a:noFill/>
        </p:spPr>
        <p:txBody>
          <a:bodyPr wrap="none" rtlCol="0">
            <a:spAutoFit/>
          </a:bodyPr>
          <a:lstStyle/>
          <a:p>
            <a:r>
              <a:rPr lang="en-AU" dirty="0"/>
              <a:t>Vd2 T cell libraries</a:t>
            </a:r>
          </a:p>
        </p:txBody>
      </p:sp>
    </p:spTree>
    <p:extLst>
      <p:ext uri="{BB962C8B-B14F-4D97-AF65-F5344CB8AC3E}">
        <p14:creationId xmlns:p14="http://schemas.microsoft.com/office/powerpoint/2010/main" val="2018101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BD0AF-09E3-F4B5-ED2B-CFDE7DAAE5CE}"/>
              </a:ext>
            </a:extLst>
          </p:cNvPr>
          <p:cNvSpPr>
            <a:spLocks noGrp="1"/>
          </p:cNvSpPr>
          <p:nvPr>
            <p:ph type="title"/>
          </p:nvPr>
        </p:nvSpPr>
        <p:spPr/>
        <p:txBody>
          <a:bodyPr/>
          <a:lstStyle/>
          <a:p>
            <a:r>
              <a:rPr lang="en-AU" dirty="0"/>
              <a:t>Library QC – Accessibility enrichment</a:t>
            </a:r>
          </a:p>
        </p:txBody>
      </p:sp>
      <p:sp>
        <p:nvSpPr>
          <p:cNvPr id="4" name="TextBox 3">
            <a:extLst>
              <a:ext uri="{FF2B5EF4-FFF2-40B4-BE49-F238E27FC236}">
                <a16:creationId xmlns:a16="http://schemas.microsoft.com/office/drawing/2014/main" id="{3ABA8AD0-D16E-0240-5275-B87427AD25DB}"/>
              </a:ext>
            </a:extLst>
          </p:cNvPr>
          <p:cNvSpPr txBox="1"/>
          <p:nvPr/>
        </p:nvSpPr>
        <p:spPr>
          <a:xfrm>
            <a:off x="3269810" y="5492190"/>
            <a:ext cx="5652380" cy="923330"/>
          </a:xfrm>
          <a:prstGeom prst="rect">
            <a:avLst/>
          </a:prstGeom>
          <a:noFill/>
        </p:spPr>
        <p:txBody>
          <a:bodyPr wrap="square" rtlCol="0">
            <a:spAutoFit/>
          </a:bodyPr>
          <a:lstStyle/>
          <a:p>
            <a:r>
              <a:rPr lang="en-AU" dirty="0"/>
              <a:t>qPCR for known ‘accessible’ and ‘inaccessible’ regions</a:t>
            </a:r>
          </a:p>
          <a:p>
            <a:pPr algn="ctr"/>
            <a:r>
              <a:rPr lang="en-AU" dirty="0"/>
              <a:t>Accessible: </a:t>
            </a:r>
            <a:r>
              <a:rPr lang="en-AU" i="1" dirty="0">
                <a:solidFill>
                  <a:srgbClr val="0101FF"/>
                </a:solidFill>
              </a:rPr>
              <a:t>ACTB</a:t>
            </a:r>
            <a:r>
              <a:rPr lang="en-AU" i="1" dirty="0"/>
              <a:t>, </a:t>
            </a:r>
            <a:r>
              <a:rPr lang="en-AU" i="1" dirty="0">
                <a:solidFill>
                  <a:srgbClr val="7FDF7F"/>
                </a:solidFill>
              </a:rPr>
              <a:t>VCP</a:t>
            </a:r>
          </a:p>
          <a:p>
            <a:pPr algn="ctr"/>
            <a:r>
              <a:rPr lang="en-AU" dirty="0"/>
              <a:t>Inaccessible: </a:t>
            </a:r>
            <a:r>
              <a:rPr lang="en-AU" i="1" dirty="0">
                <a:solidFill>
                  <a:srgbClr val="FF0000"/>
                </a:solidFill>
              </a:rPr>
              <a:t>REEP5</a:t>
            </a:r>
            <a:r>
              <a:rPr lang="en-AU" i="1" dirty="0"/>
              <a:t>, </a:t>
            </a:r>
            <a:r>
              <a:rPr lang="en-AU" i="1" dirty="0">
                <a:solidFill>
                  <a:srgbClr val="A00000"/>
                </a:solidFill>
              </a:rPr>
              <a:t>VSP29</a:t>
            </a:r>
          </a:p>
        </p:txBody>
      </p:sp>
      <p:graphicFrame>
        <p:nvGraphicFramePr>
          <p:cNvPr id="5" name="Object 4">
            <a:extLst>
              <a:ext uri="{FF2B5EF4-FFF2-40B4-BE49-F238E27FC236}">
                <a16:creationId xmlns:a16="http://schemas.microsoft.com/office/drawing/2014/main" id="{70F01A0D-BA25-8EDE-EED7-4B9F7F72669B}"/>
              </a:ext>
            </a:extLst>
          </p:cNvPr>
          <p:cNvGraphicFramePr>
            <a:graphicFrameLocks noChangeAspect="1"/>
          </p:cNvGraphicFramePr>
          <p:nvPr/>
        </p:nvGraphicFramePr>
        <p:xfrm>
          <a:off x="2302538" y="1581145"/>
          <a:ext cx="7089775" cy="3541713"/>
        </p:xfrm>
        <a:graphic>
          <a:graphicData uri="http://schemas.openxmlformats.org/presentationml/2006/ole">
            <mc:AlternateContent xmlns:mc="http://schemas.openxmlformats.org/markup-compatibility/2006">
              <mc:Choice xmlns:v="urn:schemas-microsoft-com:vml" Requires="v">
                <p:oleObj name="Prism 10" r:id="rId2" imgW="7089272" imgH="3541755" progId="Prism10.Document">
                  <p:embed/>
                </p:oleObj>
              </mc:Choice>
              <mc:Fallback>
                <p:oleObj name="Prism 10" r:id="rId2" imgW="7089272" imgH="3541755" progId="Prism10.Document">
                  <p:embed/>
                  <p:pic>
                    <p:nvPicPr>
                      <p:cNvPr id="5" name="Object 4">
                        <a:extLst>
                          <a:ext uri="{FF2B5EF4-FFF2-40B4-BE49-F238E27FC236}">
                            <a16:creationId xmlns:a16="http://schemas.microsoft.com/office/drawing/2014/main" id="{70F01A0D-BA25-8EDE-EED7-4B9F7F72669B}"/>
                          </a:ext>
                        </a:extLst>
                      </p:cNvPr>
                      <p:cNvPicPr/>
                      <p:nvPr/>
                    </p:nvPicPr>
                    <p:blipFill>
                      <a:blip r:embed="rId3"/>
                      <a:stretch>
                        <a:fillRect/>
                      </a:stretch>
                    </p:blipFill>
                    <p:spPr>
                      <a:xfrm>
                        <a:off x="2302538" y="1581145"/>
                        <a:ext cx="7089775" cy="3541713"/>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36F854C4-EBCB-5CB9-42D1-27685F7D4169}"/>
              </a:ext>
            </a:extLst>
          </p:cNvPr>
          <p:cNvSpPr txBox="1"/>
          <p:nvPr/>
        </p:nvSpPr>
        <p:spPr>
          <a:xfrm>
            <a:off x="5193437" y="1211813"/>
            <a:ext cx="1496756" cy="369332"/>
          </a:xfrm>
          <a:prstGeom prst="rect">
            <a:avLst/>
          </a:prstGeom>
          <a:noFill/>
        </p:spPr>
        <p:txBody>
          <a:bodyPr wrap="none" rtlCol="0">
            <a:spAutoFit/>
          </a:bodyPr>
          <a:lstStyle/>
          <a:p>
            <a:r>
              <a:rPr lang="en-AU" dirty="0"/>
              <a:t>COVIRS Data</a:t>
            </a:r>
          </a:p>
        </p:txBody>
      </p:sp>
      <p:graphicFrame>
        <p:nvGraphicFramePr>
          <p:cNvPr id="7" name="Object 6">
            <a:extLst>
              <a:ext uri="{FF2B5EF4-FFF2-40B4-BE49-F238E27FC236}">
                <a16:creationId xmlns:a16="http://schemas.microsoft.com/office/drawing/2014/main" id="{4C09FEE3-50F8-5C69-069E-24082EE3A177}"/>
              </a:ext>
            </a:extLst>
          </p:cNvPr>
          <p:cNvGraphicFramePr>
            <a:graphicFrameLocks noChangeAspect="1"/>
          </p:cNvGraphicFramePr>
          <p:nvPr/>
        </p:nvGraphicFramePr>
        <p:xfrm>
          <a:off x="9483248" y="2552896"/>
          <a:ext cx="2119606" cy="2720840"/>
        </p:xfrm>
        <a:graphic>
          <a:graphicData uri="http://schemas.openxmlformats.org/presentationml/2006/ole">
            <mc:AlternateContent xmlns:mc="http://schemas.openxmlformats.org/markup-compatibility/2006">
              <mc:Choice xmlns:v="urn:schemas-microsoft-com:vml" Requires="v">
                <p:oleObj name="Prism 10" r:id="rId4" imgW="2311351" imgH="2966949" progId="Prism10.Document">
                  <p:embed/>
                </p:oleObj>
              </mc:Choice>
              <mc:Fallback>
                <p:oleObj name="Prism 10" r:id="rId4" imgW="2311351" imgH="2966949" progId="Prism10.Document">
                  <p:embed/>
                  <p:pic>
                    <p:nvPicPr>
                      <p:cNvPr id="7" name="Object 6">
                        <a:extLst>
                          <a:ext uri="{FF2B5EF4-FFF2-40B4-BE49-F238E27FC236}">
                            <a16:creationId xmlns:a16="http://schemas.microsoft.com/office/drawing/2014/main" id="{4C09FEE3-50F8-5C69-069E-24082EE3A177}"/>
                          </a:ext>
                        </a:extLst>
                      </p:cNvPr>
                      <p:cNvPicPr/>
                      <p:nvPr/>
                    </p:nvPicPr>
                    <p:blipFill>
                      <a:blip r:embed="rId5"/>
                      <a:stretch>
                        <a:fillRect/>
                      </a:stretch>
                    </p:blipFill>
                    <p:spPr>
                      <a:xfrm>
                        <a:off x="9483248" y="2552896"/>
                        <a:ext cx="2119606" cy="2720840"/>
                      </a:xfrm>
                      <a:prstGeom prst="rect">
                        <a:avLst/>
                      </a:prstGeom>
                    </p:spPr>
                  </p:pic>
                </p:oleObj>
              </mc:Fallback>
            </mc:AlternateContent>
          </a:graphicData>
        </a:graphic>
      </p:graphicFrame>
    </p:spTree>
    <p:extLst>
      <p:ext uri="{BB962C8B-B14F-4D97-AF65-F5344CB8AC3E}">
        <p14:creationId xmlns:p14="http://schemas.microsoft.com/office/powerpoint/2010/main" val="4260055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220D0-8D26-F35F-4D5F-63ECDD58FAA7}"/>
              </a:ext>
            </a:extLst>
          </p:cNvPr>
          <p:cNvSpPr>
            <a:spLocks noGrp="1"/>
          </p:cNvSpPr>
          <p:nvPr>
            <p:ph type="title"/>
          </p:nvPr>
        </p:nvSpPr>
        <p:spPr/>
        <p:txBody>
          <a:bodyPr/>
          <a:lstStyle/>
          <a:p>
            <a:r>
              <a:rPr lang="en-AU" dirty="0"/>
              <a:t>ENCODE ATAC-Seq standards.</a:t>
            </a:r>
          </a:p>
        </p:txBody>
      </p:sp>
      <p:sp>
        <p:nvSpPr>
          <p:cNvPr id="3" name="Content Placeholder 2">
            <a:extLst>
              <a:ext uri="{FF2B5EF4-FFF2-40B4-BE49-F238E27FC236}">
                <a16:creationId xmlns:a16="http://schemas.microsoft.com/office/drawing/2014/main" id="{9AF4AD90-AA6C-C0CA-F567-B652A850BF2A}"/>
              </a:ext>
            </a:extLst>
          </p:cNvPr>
          <p:cNvSpPr>
            <a:spLocks noGrp="1"/>
          </p:cNvSpPr>
          <p:nvPr>
            <p:ph idx="1"/>
          </p:nvPr>
        </p:nvSpPr>
        <p:spPr>
          <a:xfrm>
            <a:off x="423203" y="1305121"/>
            <a:ext cx="5105400" cy="3871790"/>
          </a:xfrm>
        </p:spPr>
        <p:txBody>
          <a:bodyPr>
            <a:normAutofit/>
          </a:bodyPr>
          <a:lstStyle/>
          <a:p>
            <a:pPr marL="0" indent="0">
              <a:buNone/>
            </a:pPr>
            <a:r>
              <a:rPr lang="en-AU" sz="1800" dirty="0"/>
              <a:t>The Encyclopedia of DNA Elements (ENCODE) is a public research project which aims "to build a comprehensive parts list of functional elements in the human genome.</a:t>
            </a:r>
          </a:p>
          <a:p>
            <a:pPr marL="0" indent="0">
              <a:buNone/>
            </a:pPr>
            <a:endParaRPr lang="en-AU" sz="1800" dirty="0"/>
          </a:p>
          <a:p>
            <a:pPr marL="0" indent="0">
              <a:buNone/>
            </a:pPr>
            <a:r>
              <a:rPr lang="en-AU" sz="1800" dirty="0">
                <a:hlinkClick r:id="rId2"/>
              </a:rPr>
              <a:t>https://www.encodeproject.org/atac-seq/</a:t>
            </a:r>
            <a:endParaRPr lang="en-AU" sz="1800" dirty="0"/>
          </a:p>
          <a:p>
            <a:pPr marL="0" indent="0">
              <a:buNone/>
            </a:pPr>
            <a:endParaRPr lang="en-AU" sz="1800" dirty="0"/>
          </a:p>
          <a:p>
            <a:pPr marL="0" indent="0">
              <a:buNone/>
            </a:pPr>
            <a:endParaRPr lang="en-AU" sz="1800" dirty="0"/>
          </a:p>
          <a:p>
            <a:pPr marL="0" indent="0">
              <a:buNone/>
            </a:pPr>
            <a:r>
              <a:rPr lang="en-AU" sz="1800" dirty="0"/>
              <a:t>In addition to ENCODE we also implement some of our own sanity checks for validation. </a:t>
            </a:r>
          </a:p>
          <a:p>
            <a:pPr marL="0" indent="0">
              <a:buNone/>
            </a:pPr>
            <a:endParaRPr lang="en-AU" sz="1800" dirty="0"/>
          </a:p>
          <a:p>
            <a:pPr marL="0" indent="0">
              <a:buNone/>
            </a:pPr>
            <a:endParaRPr lang="en-AU" sz="1800" dirty="0"/>
          </a:p>
          <a:p>
            <a:pPr marL="0" indent="0">
              <a:buNone/>
            </a:pPr>
            <a:endParaRPr lang="en-AU" sz="1800" dirty="0"/>
          </a:p>
        </p:txBody>
      </p:sp>
      <p:pic>
        <p:nvPicPr>
          <p:cNvPr id="5" name="Picture 4">
            <a:extLst>
              <a:ext uri="{FF2B5EF4-FFF2-40B4-BE49-F238E27FC236}">
                <a16:creationId xmlns:a16="http://schemas.microsoft.com/office/drawing/2014/main" id="{4772EC95-17F5-0444-577D-0639F27E76A6}"/>
              </a:ext>
            </a:extLst>
          </p:cNvPr>
          <p:cNvPicPr>
            <a:picLocks noChangeAspect="1"/>
          </p:cNvPicPr>
          <p:nvPr/>
        </p:nvPicPr>
        <p:blipFill>
          <a:blip r:embed="rId3"/>
          <a:stretch>
            <a:fillRect/>
          </a:stretch>
        </p:blipFill>
        <p:spPr>
          <a:xfrm>
            <a:off x="6096000" y="1051584"/>
            <a:ext cx="4949532" cy="5609470"/>
          </a:xfrm>
          <a:prstGeom prst="rect">
            <a:avLst/>
          </a:prstGeom>
        </p:spPr>
      </p:pic>
    </p:spTree>
    <p:extLst>
      <p:ext uri="{BB962C8B-B14F-4D97-AF65-F5344CB8AC3E}">
        <p14:creationId xmlns:p14="http://schemas.microsoft.com/office/powerpoint/2010/main" val="1856976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D63AA-2ECB-679F-425D-67FEA2D61722}"/>
              </a:ext>
            </a:extLst>
          </p:cNvPr>
          <p:cNvSpPr>
            <a:spLocks noGrp="1"/>
          </p:cNvSpPr>
          <p:nvPr>
            <p:ph type="title"/>
          </p:nvPr>
        </p:nvSpPr>
        <p:spPr/>
        <p:txBody>
          <a:bodyPr/>
          <a:lstStyle/>
          <a:p>
            <a:r>
              <a:rPr lang="en-AU" dirty="0"/>
              <a:t>A basic overview of the pipeline</a:t>
            </a:r>
          </a:p>
        </p:txBody>
      </p:sp>
      <p:sp>
        <p:nvSpPr>
          <p:cNvPr id="3" name="Content Placeholder 2">
            <a:extLst>
              <a:ext uri="{FF2B5EF4-FFF2-40B4-BE49-F238E27FC236}">
                <a16:creationId xmlns:a16="http://schemas.microsoft.com/office/drawing/2014/main" id="{9B1E696C-33AA-49F5-37ED-B9F921B518D1}"/>
              </a:ext>
            </a:extLst>
          </p:cNvPr>
          <p:cNvSpPr>
            <a:spLocks noGrp="1"/>
          </p:cNvSpPr>
          <p:nvPr>
            <p:ph idx="1"/>
          </p:nvPr>
        </p:nvSpPr>
        <p:spPr>
          <a:xfrm>
            <a:off x="838200" y="1097280"/>
            <a:ext cx="10515600" cy="5556738"/>
          </a:xfrm>
        </p:spPr>
        <p:txBody>
          <a:bodyPr>
            <a:normAutofit fontScale="77500" lnSpcReduction="20000"/>
          </a:bodyPr>
          <a:lstStyle/>
          <a:p>
            <a:pPr marL="514350" indent="-514350">
              <a:buFont typeface="+mj-lt"/>
              <a:buAutoNum type="arabicPeriod"/>
            </a:pPr>
            <a:r>
              <a:rPr lang="en-AU" sz="2300" b="1" dirty="0"/>
              <a:t>Sequence quality control </a:t>
            </a:r>
          </a:p>
          <a:p>
            <a:pPr lvl="1"/>
            <a:r>
              <a:rPr lang="en-AU" sz="1500" dirty="0"/>
              <a:t>Check reads per sample, error profiles, adapter contamination etc.)</a:t>
            </a:r>
          </a:p>
          <a:p>
            <a:pPr lvl="1"/>
            <a:endParaRPr lang="en-AU" dirty="0"/>
          </a:p>
          <a:p>
            <a:pPr marL="514350" indent="-514350">
              <a:buFont typeface="+mj-lt"/>
              <a:buAutoNum type="arabicPeriod"/>
            </a:pPr>
            <a:r>
              <a:rPr lang="en-AU" sz="2300" b="1" dirty="0"/>
              <a:t>Alignment to the reference genome</a:t>
            </a:r>
          </a:p>
          <a:p>
            <a:pPr lvl="1"/>
            <a:r>
              <a:rPr lang="en-AU" sz="1600" dirty="0"/>
              <a:t>Manual investigation of alignments through IGV or similar. </a:t>
            </a:r>
          </a:p>
          <a:p>
            <a:pPr lvl="1"/>
            <a:r>
              <a:rPr lang="en-AU" sz="1600" dirty="0" err="1"/>
              <a:t>ATACSeqQC</a:t>
            </a:r>
            <a:r>
              <a:rPr lang="en-AU" sz="1600" dirty="0"/>
              <a:t> R package to calculate the transcription start site enrichment, non-redundant fraction and PCR bottleneck coefficients.</a:t>
            </a:r>
          </a:p>
          <a:p>
            <a:pPr lvl="1"/>
            <a:r>
              <a:rPr lang="en-AU" sz="1600" dirty="0"/>
              <a:t>Bowtie2 is used for alignment</a:t>
            </a:r>
          </a:p>
          <a:p>
            <a:pPr lvl="1"/>
            <a:r>
              <a:rPr lang="en-AU" sz="1600" dirty="0"/>
              <a:t>Estimate mitochondrial reads etc. </a:t>
            </a:r>
          </a:p>
          <a:p>
            <a:pPr lvl="1"/>
            <a:endParaRPr lang="en-AU" sz="1600" dirty="0"/>
          </a:p>
          <a:p>
            <a:pPr marL="514350" indent="-514350">
              <a:buFont typeface="+mj-lt"/>
              <a:buAutoNum type="arabicPeriod"/>
            </a:pPr>
            <a:r>
              <a:rPr lang="en-AU" sz="2300" b="1" dirty="0"/>
              <a:t>Peak calling</a:t>
            </a:r>
          </a:p>
          <a:p>
            <a:pPr lvl="1"/>
            <a:r>
              <a:rPr lang="en-AU" sz="1500" dirty="0"/>
              <a:t>Through </a:t>
            </a:r>
            <a:r>
              <a:rPr lang="en-AU" sz="1500" dirty="0" err="1"/>
              <a:t>Genrich</a:t>
            </a:r>
            <a:r>
              <a:rPr lang="en-AU" sz="1500" dirty="0"/>
              <a:t> on ATAC mode </a:t>
            </a:r>
            <a:r>
              <a:rPr lang="en-AU" sz="1500" dirty="0">
                <a:hlinkClick r:id="rId2"/>
              </a:rPr>
              <a:t>https://github.com/jsh58/Genrich</a:t>
            </a:r>
            <a:endParaRPr lang="en-AU" sz="1500" dirty="0"/>
          </a:p>
          <a:p>
            <a:pPr lvl="1"/>
            <a:endParaRPr lang="en-AU" sz="1800" dirty="0"/>
          </a:p>
          <a:p>
            <a:pPr marL="514350" indent="-514350">
              <a:buFont typeface="+mj-lt"/>
              <a:buAutoNum type="arabicPeriod"/>
            </a:pPr>
            <a:r>
              <a:rPr lang="en-AU" sz="2300" b="1" dirty="0"/>
              <a:t>Counting</a:t>
            </a:r>
          </a:p>
          <a:p>
            <a:pPr lvl="1"/>
            <a:r>
              <a:rPr lang="en-AU" sz="1500" dirty="0"/>
              <a:t>Data is converted to SAF format and FeatureCounts is used for counting reads aligned to peaks</a:t>
            </a:r>
          </a:p>
          <a:p>
            <a:pPr lvl="1"/>
            <a:r>
              <a:rPr lang="en-AU" sz="1500" dirty="0"/>
              <a:t>Calculate fraction of reads in peaks (</a:t>
            </a:r>
            <a:r>
              <a:rPr lang="en-AU" sz="1500" dirty="0" err="1"/>
              <a:t>FRiP</a:t>
            </a:r>
            <a:r>
              <a:rPr lang="en-AU" sz="1500" dirty="0"/>
              <a:t>)</a:t>
            </a:r>
          </a:p>
          <a:p>
            <a:pPr lvl="1"/>
            <a:endParaRPr lang="en-AU" sz="1500" dirty="0"/>
          </a:p>
          <a:p>
            <a:pPr marL="457200" indent="-457200">
              <a:buFont typeface="+mj-lt"/>
              <a:buAutoNum type="arabicPeriod"/>
            </a:pPr>
            <a:r>
              <a:rPr lang="en-AU" sz="2300" b="1" dirty="0"/>
              <a:t>Peak annotation</a:t>
            </a:r>
          </a:p>
          <a:p>
            <a:pPr lvl="1"/>
            <a:r>
              <a:rPr lang="en-AU" sz="1500" dirty="0"/>
              <a:t>That is annotating where peaks fall. This is done using the </a:t>
            </a:r>
            <a:r>
              <a:rPr lang="en-AU" sz="1500" dirty="0" err="1"/>
              <a:t>ChIPseeker</a:t>
            </a:r>
            <a:r>
              <a:rPr lang="en-AU" sz="1500" dirty="0"/>
              <a:t> R package. Depending on your hypothesis you want to focus in on certain things (e.g. only </a:t>
            </a:r>
          </a:p>
          <a:p>
            <a:pPr lvl="1"/>
            <a:endParaRPr lang="en-AU" sz="1900" dirty="0"/>
          </a:p>
          <a:p>
            <a:pPr marL="514350" indent="-514350">
              <a:buFont typeface="+mj-lt"/>
              <a:buAutoNum type="arabicPeriod"/>
            </a:pPr>
            <a:r>
              <a:rPr lang="en-AU" sz="2300" b="1" dirty="0"/>
              <a:t>Downstream analysis</a:t>
            </a:r>
          </a:p>
          <a:p>
            <a:pPr lvl="1"/>
            <a:r>
              <a:rPr lang="en-AU" sz="1500" dirty="0"/>
              <a:t>At this stage we’ll likely manually investigate some known open/closed peaks to sanity check our data. Then the additional analysis depends a bit on the study design. </a:t>
            </a:r>
          </a:p>
          <a:p>
            <a:pPr marL="514350" indent="-514350">
              <a:buFont typeface="+mj-lt"/>
              <a:buAutoNum type="arabicPeriod"/>
            </a:pPr>
            <a:endParaRPr lang="en-AU" dirty="0"/>
          </a:p>
        </p:txBody>
      </p:sp>
    </p:spTree>
    <p:extLst>
      <p:ext uri="{BB962C8B-B14F-4D97-AF65-F5344CB8AC3E}">
        <p14:creationId xmlns:p14="http://schemas.microsoft.com/office/powerpoint/2010/main" val="3636914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E65AE-4941-6996-E0A5-49E767C3A93B}"/>
              </a:ext>
            </a:extLst>
          </p:cNvPr>
          <p:cNvSpPr>
            <a:spLocks noGrp="1"/>
          </p:cNvSpPr>
          <p:nvPr>
            <p:ph type="title"/>
          </p:nvPr>
        </p:nvSpPr>
        <p:spPr/>
        <p:txBody>
          <a:bodyPr/>
          <a:lstStyle/>
          <a:p>
            <a:r>
              <a:rPr lang="en-AU" dirty="0"/>
              <a:t>Manual investigation of alignments</a:t>
            </a:r>
          </a:p>
        </p:txBody>
      </p:sp>
      <p:pic>
        <p:nvPicPr>
          <p:cNvPr id="5" name="Content Placeholder 4">
            <a:extLst>
              <a:ext uri="{FF2B5EF4-FFF2-40B4-BE49-F238E27FC236}">
                <a16:creationId xmlns:a16="http://schemas.microsoft.com/office/drawing/2014/main" id="{1816A57C-6F0A-0C5E-9446-E2D5788E31F7}"/>
              </a:ext>
            </a:extLst>
          </p:cNvPr>
          <p:cNvPicPr>
            <a:picLocks noGrp="1" noChangeAspect="1"/>
          </p:cNvPicPr>
          <p:nvPr>
            <p:ph idx="1"/>
          </p:nvPr>
        </p:nvPicPr>
        <p:blipFill>
          <a:blip r:embed="rId2"/>
          <a:stretch>
            <a:fillRect/>
          </a:stretch>
        </p:blipFill>
        <p:spPr>
          <a:xfrm>
            <a:off x="409135" y="1761576"/>
            <a:ext cx="10515600" cy="3334848"/>
          </a:xfrm>
        </p:spPr>
      </p:pic>
      <p:sp>
        <p:nvSpPr>
          <p:cNvPr id="7" name="TextBox 6">
            <a:extLst>
              <a:ext uri="{FF2B5EF4-FFF2-40B4-BE49-F238E27FC236}">
                <a16:creationId xmlns:a16="http://schemas.microsoft.com/office/drawing/2014/main" id="{1F0D078E-C6E6-0FF6-716B-26AC68F16540}"/>
              </a:ext>
            </a:extLst>
          </p:cNvPr>
          <p:cNvSpPr txBox="1"/>
          <p:nvPr/>
        </p:nvSpPr>
        <p:spPr>
          <a:xfrm>
            <a:off x="2771334" y="5864187"/>
            <a:ext cx="9270609" cy="369332"/>
          </a:xfrm>
          <a:prstGeom prst="rect">
            <a:avLst/>
          </a:prstGeom>
          <a:noFill/>
        </p:spPr>
        <p:txBody>
          <a:bodyPr wrap="square">
            <a:spAutoFit/>
          </a:bodyPr>
          <a:lstStyle/>
          <a:p>
            <a:r>
              <a:rPr lang="en-AU" sz="1800" dirty="0"/>
              <a:t>Genomic DNA wouldn’t be “peaky” it would be equal across mostly. </a:t>
            </a:r>
            <a:endParaRPr lang="en-AU" dirty="0"/>
          </a:p>
        </p:txBody>
      </p:sp>
    </p:spTree>
    <p:extLst>
      <p:ext uri="{BB962C8B-B14F-4D97-AF65-F5344CB8AC3E}">
        <p14:creationId xmlns:p14="http://schemas.microsoft.com/office/powerpoint/2010/main" val="845188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63E6F-EB2F-8FD2-199F-1175CB714E6B}"/>
              </a:ext>
            </a:extLst>
          </p:cNvPr>
          <p:cNvSpPr>
            <a:spLocks noGrp="1"/>
          </p:cNvSpPr>
          <p:nvPr>
            <p:ph type="title"/>
          </p:nvPr>
        </p:nvSpPr>
        <p:spPr/>
        <p:txBody>
          <a:bodyPr/>
          <a:lstStyle/>
          <a:p>
            <a:r>
              <a:rPr lang="en-AU" dirty="0"/>
              <a:t>Transcription start side enrichment</a:t>
            </a:r>
          </a:p>
        </p:txBody>
      </p:sp>
      <p:pic>
        <p:nvPicPr>
          <p:cNvPr id="5" name="Content Placeholder 4">
            <a:extLst>
              <a:ext uri="{FF2B5EF4-FFF2-40B4-BE49-F238E27FC236}">
                <a16:creationId xmlns:a16="http://schemas.microsoft.com/office/drawing/2014/main" id="{782D801E-A1C7-2BC8-8409-645A387EC506}"/>
              </a:ext>
            </a:extLst>
          </p:cNvPr>
          <p:cNvPicPr>
            <a:picLocks noGrp="1" noChangeAspect="1"/>
          </p:cNvPicPr>
          <p:nvPr>
            <p:ph idx="1"/>
          </p:nvPr>
        </p:nvPicPr>
        <p:blipFill>
          <a:blip r:embed="rId2"/>
          <a:stretch>
            <a:fillRect/>
          </a:stretch>
        </p:blipFill>
        <p:spPr>
          <a:xfrm>
            <a:off x="259550" y="2257865"/>
            <a:ext cx="5709719" cy="3665880"/>
          </a:xfrm>
        </p:spPr>
      </p:pic>
      <p:pic>
        <p:nvPicPr>
          <p:cNvPr id="7" name="Picture 6">
            <a:extLst>
              <a:ext uri="{FF2B5EF4-FFF2-40B4-BE49-F238E27FC236}">
                <a16:creationId xmlns:a16="http://schemas.microsoft.com/office/drawing/2014/main" id="{386DA1E4-3790-8B44-B9BD-3B0DF8F625CA}"/>
              </a:ext>
            </a:extLst>
          </p:cNvPr>
          <p:cNvPicPr>
            <a:picLocks noChangeAspect="1"/>
          </p:cNvPicPr>
          <p:nvPr/>
        </p:nvPicPr>
        <p:blipFill>
          <a:blip r:embed="rId3"/>
          <a:stretch>
            <a:fillRect/>
          </a:stretch>
        </p:blipFill>
        <p:spPr>
          <a:xfrm>
            <a:off x="6986893" y="1835720"/>
            <a:ext cx="5104289" cy="3960170"/>
          </a:xfrm>
          <a:prstGeom prst="rect">
            <a:avLst/>
          </a:prstGeom>
        </p:spPr>
      </p:pic>
    </p:spTree>
    <p:extLst>
      <p:ext uri="{BB962C8B-B14F-4D97-AF65-F5344CB8AC3E}">
        <p14:creationId xmlns:p14="http://schemas.microsoft.com/office/powerpoint/2010/main" val="916688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D07EE-C537-731F-19F7-C971F5515086}"/>
              </a:ext>
            </a:extLst>
          </p:cNvPr>
          <p:cNvSpPr>
            <a:spLocks noGrp="1"/>
          </p:cNvSpPr>
          <p:nvPr>
            <p:ph type="title"/>
          </p:nvPr>
        </p:nvSpPr>
        <p:spPr/>
        <p:txBody>
          <a:bodyPr/>
          <a:lstStyle/>
          <a:p>
            <a:r>
              <a:rPr lang="en-AU" dirty="0"/>
              <a:t>Example peak annotation</a:t>
            </a:r>
          </a:p>
        </p:txBody>
      </p:sp>
      <p:pic>
        <p:nvPicPr>
          <p:cNvPr id="5" name="Content Placeholder 4">
            <a:extLst>
              <a:ext uri="{FF2B5EF4-FFF2-40B4-BE49-F238E27FC236}">
                <a16:creationId xmlns:a16="http://schemas.microsoft.com/office/drawing/2014/main" id="{03BCAB06-502C-7855-0BC3-F470B4CE7ACF}"/>
              </a:ext>
            </a:extLst>
          </p:cNvPr>
          <p:cNvPicPr>
            <a:picLocks noGrp="1" noChangeAspect="1"/>
          </p:cNvPicPr>
          <p:nvPr>
            <p:ph idx="1"/>
          </p:nvPr>
        </p:nvPicPr>
        <p:blipFill>
          <a:blip r:embed="rId2"/>
          <a:stretch>
            <a:fillRect/>
          </a:stretch>
        </p:blipFill>
        <p:spPr>
          <a:xfrm>
            <a:off x="259466" y="1009699"/>
            <a:ext cx="7857592" cy="4311031"/>
          </a:xfrm>
        </p:spPr>
      </p:pic>
      <p:sp>
        <p:nvSpPr>
          <p:cNvPr id="6" name="TextBox 5">
            <a:extLst>
              <a:ext uri="{FF2B5EF4-FFF2-40B4-BE49-F238E27FC236}">
                <a16:creationId xmlns:a16="http://schemas.microsoft.com/office/drawing/2014/main" id="{2E6E4F34-C824-9DFD-A8D7-E2082D78BC44}"/>
              </a:ext>
            </a:extLst>
          </p:cNvPr>
          <p:cNvSpPr txBox="1"/>
          <p:nvPr/>
        </p:nvSpPr>
        <p:spPr>
          <a:xfrm>
            <a:off x="5955322" y="5100393"/>
            <a:ext cx="3446586" cy="1569660"/>
          </a:xfrm>
          <a:prstGeom prst="rect">
            <a:avLst/>
          </a:prstGeom>
          <a:noFill/>
        </p:spPr>
        <p:txBody>
          <a:bodyPr wrap="square">
            <a:spAutoFit/>
          </a:bodyPr>
          <a:lstStyle/>
          <a:p>
            <a:r>
              <a:rPr lang="en-AU" sz="1200" dirty="0"/>
              <a:t>Peak annotation with this type of data is somewhat limited. DNA can be arranged differently in 3D space, so certain areas could be close together but far apart in 2D sequence. This can be investigated with Hi-C sequencing which is a different approach. </a:t>
            </a:r>
          </a:p>
          <a:p>
            <a:endParaRPr lang="en-AU" sz="1200" dirty="0"/>
          </a:p>
          <a:p>
            <a:r>
              <a:rPr lang="en-AU" sz="1200" dirty="0"/>
              <a:t>Basically take the peak annotation with these sorts of data with a pinch of salt. </a:t>
            </a:r>
          </a:p>
        </p:txBody>
      </p:sp>
    </p:spTree>
    <p:extLst>
      <p:ext uri="{BB962C8B-B14F-4D97-AF65-F5344CB8AC3E}">
        <p14:creationId xmlns:p14="http://schemas.microsoft.com/office/powerpoint/2010/main" val="8733506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4370</TotalTime>
  <Words>692</Words>
  <Application>Microsoft Office PowerPoint</Application>
  <PresentationFormat>Widescreen</PresentationFormat>
  <Paragraphs>59</Paragraphs>
  <Slides>12</Slides>
  <Notes>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7" baseType="lpstr">
      <vt:lpstr>Arial</vt:lpstr>
      <vt:lpstr>Calibri</vt:lpstr>
      <vt:lpstr>Calibri Light</vt:lpstr>
      <vt:lpstr>Office Theme</vt:lpstr>
      <vt:lpstr>Prism 10</vt:lpstr>
      <vt:lpstr>ATAC-Seq overview</vt:lpstr>
      <vt:lpstr>ATAC-Seq overview</vt:lpstr>
      <vt:lpstr>Library QC – Fragment size</vt:lpstr>
      <vt:lpstr>Library QC – Accessibility enrichment</vt:lpstr>
      <vt:lpstr>ENCODE ATAC-Seq standards.</vt:lpstr>
      <vt:lpstr>A basic overview of the pipeline</vt:lpstr>
      <vt:lpstr>Manual investigation of alignments</vt:lpstr>
      <vt:lpstr>Transcription start side enrichment</vt:lpstr>
      <vt:lpstr>Example peak annotation</vt:lpstr>
      <vt:lpstr>Additional sanity checks</vt:lpstr>
      <vt:lpstr>Example accessibility ratio at control open/closed peaks</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Long-term perturbation of the peripheral immune system months after SARS-CoV-2 infection</dc:title>
  <dc:creator>Feargal</dc:creator>
  <cp:lastModifiedBy>Feargal Ryan</cp:lastModifiedBy>
  <cp:revision>526</cp:revision>
  <dcterms:created xsi:type="dcterms:W3CDTF">2021-10-07T00:51:13Z</dcterms:created>
  <dcterms:modified xsi:type="dcterms:W3CDTF">2024-09-18T02:18:45Z</dcterms:modified>
</cp:coreProperties>
</file>